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66" r:id="rId9"/>
    <p:sldId id="269" r:id="rId10"/>
    <p:sldId id="272" r:id="rId11"/>
    <p:sldId id="268" r:id="rId12"/>
    <p:sldId id="264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65B952-771B-4490-BDB2-0FE164AFD722}">
          <p14:sldIdLst>
            <p14:sldId id="256"/>
            <p14:sldId id="257"/>
            <p14:sldId id="258"/>
            <p14:sldId id="259"/>
            <p14:sldId id="261"/>
            <p14:sldId id="260"/>
            <p14:sldId id="267"/>
            <p14:sldId id="266"/>
            <p14:sldId id="269"/>
            <p14:sldId id="272"/>
          </p14:sldIdLst>
        </p14:section>
        <p14:section name="Untitled Section" id="{F39A45A0-46FB-4E8D-BEFC-31380A7216D9}">
          <p14:sldIdLst>
            <p14:sldId id="268"/>
            <p14:sldId id="264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98A6C-60B8-492C-93C7-542128C2F2D4}" v="94" dt="2023-09-21T16:31:18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ANT KUMAR" userId="e36250b2401b64fb" providerId="LiveId" clId="{91D98A6C-60B8-492C-93C7-542128C2F2D4}"/>
    <pc:docChg chg="undo custSel addSld modSld">
      <pc:chgData name="SUSHANT KUMAR" userId="e36250b2401b64fb" providerId="LiveId" clId="{91D98A6C-60B8-492C-93C7-542128C2F2D4}" dt="2023-09-21T19:13:31.918" v="701"/>
      <pc:docMkLst>
        <pc:docMk/>
      </pc:docMkLst>
      <pc:sldChg chg="modTransition modAnim">
        <pc:chgData name="SUSHANT KUMAR" userId="e36250b2401b64fb" providerId="LiveId" clId="{91D98A6C-60B8-492C-93C7-542128C2F2D4}" dt="2023-09-21T19:13:31.918" v="701"/>
        <pc:sldMkLst>
          <pc:docMk/>
          <pc:sldMk cId="573569294" sldId="256"/>
        </pc:sldMkLst>
      </pc:sldChg>
      <pc:sldChg chg="addSp delSp modSp mod modTransition delAnim modAnim">
        <pc:chgData name="SUSHANT KUMAR" userId="e36250b2401b64fb" providerId="LiveId" clId="{91D98A6C-60B8-492C-93C7-542128C2F2D4}" dt="2023-09-21T19:13:31.918" v="701"/>
        <pc:sldMkLst>
          <pc:docMk/>
          <pc:sldMk cId="691496467" sldId="257"/>
        </pc:sldMkLst>
        <pc:spChg chg="mod">
          <ac:chgData name="SUSHANT KUMAR" userId="e36250b2401b64fb" providerId="LiveId" clId="{91D98A6C-60B8-492C-93C7-542128C2F2D4}" dt="2023-09-21T16:50:09.113" v="480" actId="1076"/>
          <ac:spMkLst>
            <pc:docMk/>
            <pc:sldMk cId="691496467" sldId="257"/>
            <ac:spMk id="2" creationId="{8C632907-6A4D-ED2F-8B08-41967318106E}"/>
          </ac:spMkLst>
        </pc:spChg>
        <pc:spChg chg="del mod">
          <ac:chgData name="SUSHANT KUMAR" userId="e36250b2401b64fb" providerId="LiveId" clId="{91D98A6C-60B8-492C-93C7-542128C2F2D4}" dt="2023-09-21T16:27:18.416" v="298" actId="21"/>
          <ac:spMkLst>
            <pc:docMk/>
            <pc:sldMk cId="691496467" sldId="257"/>
            <ac:spMk id="3" creationId="{D3D26951-4CA0-A171-E013-D30BBD50371D}"/>
          </ac:spMkLst>
        </pc:spChg>
        <pc:spChg chg="add del mod ord">
          <ac:chgData name="SUSHANT KUMAR" userId="e36250b2401b64fb" providerId="LiveId" clId="{91D98A6C-60B8-492C-93C7-542128C2F2D4}" dt="2023-09-21T16:34:27.381" v="328" actId="21"/>
          <ac:spMkLst>
            <pc:docMk/>
            <pc:sldMk cId="691496467" sldId="257"/>
            <ac:spMk id="4" creationId="{A24E9B21-87BD-F1E0-C751-B2B8C451160E}"/>
          </ac:spMkLst>
        </pc:spChg>
        <pc:spChg chg="mod">
          <ac:chgData name="SUSHANT KUMAR" userId="e36250b2401b64fb" providerId="LiveId" clId="{91D98A6C-60B8-492C-93C7-542128C2F2D4}" dt="2023-09-21T17:00:57.823" v="542" actId="1076"/>
          <ac:spMkLst>
            <pc:docMk/>
            <pc:sldMk cId="691496467" sldId="257"/>
            <ac:spMk id="6" creationId="{1EC8FC2B-8CDF-510E-7DB0-2E2089676BF4}"/>
          </ac:spMkLst>
        </pc:spChg>
        <pc:spChg chg="mod">
          <ac:chgData name="SUSHANT KUMAR" userId="e36250b2401b64fb" providerId="LiveId" clId="{91D98A6C-60B8-492C-93C7-542128C2F2D4}" dt="2023-09-21T17:01:48.506" v="544" actId="207"/>
          <ac:spMkLst>
            <pc:docMk/>
            <pc:sldMk cId="691496467" sldId="257"/>
            <ac:spMk id="7" creationId="{DA31E3F4-B908-AD4C-8E73-32C62CFF5170}"/>
          </ac:spMkLst>
        </pc:spChg>
        <pc:spChg chg="add mod">
          <ac:chgData name="SUSHANT KUMAR" userId="e36250b2401b64fb" providerId="LiveId" clId="{91D98A6C-60B8-492C-93C7-542128C2F2D4}" dt="2023-09-21T16:43:34.249" v="469" actId="1076"/>
          <ac:spMkLst>
            <pc:docMk/>
            <pc:sldMk cId="691496467" sldId="257"/>
            <ac:spMk id="18" creationId="{0DB04751-0F23-FC4C-0E0C-134473796602}"/>
          </ac:spMkLst>
        </pc:spChg>
        <pc:spChg chg="add mod">
          <ac:chgData name="SUSHANT KUMAR" userId="e36250b2401b64fb" providerId="LiveId" clId="{91D98A6C-60B8-492C-93C7-542128C2F2D4}" dt="2023-09-21T17:00:07.712" v="540" actId="20577"/>
          <ac:spMkLst>
            <pc:docMk/>
            <pc:sldMk cId="691496467" sldId="257"/>
            <ac:spMk id="19" creationId="{9AC4DC35-B936-BD18-169C-42FA26ED674A}"/>
          </ac:spMkLst>
        </pc:spChg>
        <pc:spChg chg="add">
          <ac:chgData name="SUSHANT KUMAR" userId="e36250b2401b64fb" providerId="LiveId" clId="{91D98A6C-60B8-492C-93C7-542128C2F2D4}" dt="2023-09-21T18:30:30.168" v="659" actId="767"/>
          <ac:spMkLst>
            <pc:docMk/>
            <pc:sldMk cId="691496467" sldId="257"/>
            <ac:spMk id="26" creationId="{9DA13FD5-AD8F-16F6-D9D1-571D151E206C}"/>
          </ac:spMkLst>
        </pc:spChg>
        <pc:spChg chg="add mod">
          <ac:chgData name="SUSHANT KUMAR" userId="e36250b2401b64fb" providerId="LiveId" clId="{91D98A6C-60B8-492C-93C7-542128C2F2D4}" dt="2023-09-21T18:48:10.146" v="700" actId="14100"/>
          <ac:spMkLst>
            <pc:docMk/>
            <pc:sldMk cId="691496467" sldId="257"/>
            <ac:spMk id="27" creationId="{005428C8-F9DB-D110-B284-883CB28132D0}"/>
          </ac:spMkLst>
        </pc:spChg>
        <pc:picChg chg="add del mod">
          <ac:chgData name="SUSHANT KUMAR" userId="e36250b2401b64fb" providerId="LiveId" clId="{91D98A6C-60B8-492C-93C7-542128C2F2D4}" dt="2023-09-21T18:02:39.874" v="590" actId="21"/>
          <ac:picMkLst>
            <pc:docMk/>
            <pc:sldMk cId="691496467" sldId="257"/>
            <ac:picMk id="4" creationId="{0CF8D1CF-EFDB-B9BC-D437-274263C21B90}"/>
          </ac:picMkLst>
        </pc:picChg>
        <pc:picChg chg="add del mod">
          <ac:chgData name="SUSHANT KUMAR" userId="e36250b2401b64fb" providerId="LiveId" clId="{91D98A6C-60B8-492C-93C7-542128C2F2D4}" dt="2023-09-21T18:10:42.878" v="622" actId="21"/>
          <ac:picMkLst>
            <pc:docMk/>
            <pc:sldMk cId="691496467" sldId="257"/>
            <ac:picMk id="8" creationId="{74322140-4A57-5B69-AE31-826CAF157115}"/>
          </ac:picMkLst>
        </pc:picChg>
        <pc:picChg chg="add del mod">
          <ac:chgData name="SUSHANT KUMAR" userId="e36250b2401b64fb" providerId="LiveId" clId="{91D98A6C-60B8-492C-93C7-542128C2F2D4}" dt="2023-09-21T16:23:16.840" v="280" actId="21"/>
          <ac:picMkLst>
            <pc:docMk/>
            <pc:sldMk cId="691496467" sldId="257"/>
            <ac:picMk id="8" creationId="{9362EAAF-B76C-7C1A-69DB-6AD069B79515}"/>
          </ac:picMkLst>
        </pc:picChg>
        <pc:picChg chg="add del mod">
          <ac:chgData name="SUSHANT KUMAR" userId="e36250b2401b64fb" providerId="LiveId" clId="{91D98A6C-60B8-492C-93C7-542128C2F2D4}" dt="2023-09-21T18:06:09.288" v="605" actId="21"/>
          <ac:picMkLst>
            <pc:docMk/>
            <pc:sldMk cId="691496467" sldId="257"/>
            <ac:picMk id="10" creationId="{67DD569F-1264-D70D-DB54-20792EEBE8D2}"/>
          </ac:picMkLst>
        </pc:picChg>
        <pc:picChg chg="add del mod">
          <ac:chgData name="SUSHANT KUMAR" userId="e36250b2401b64fb" providerId="LiveId" clId="{91D98A6C-60B8-492C-93C7-542128C2F2D4}" dt="2023-09-21T16:26:45.072" v="294" actId="21"/>
          <ac:picMkLst>
            <pc:docMk/>
            <pc:sldMk cId="691496467" sldId="257"/>
            <ac:picMk id="10" creationId="{BE18B3E0-571D-A10F-76F6-70148BAA4611}"/>
          </ac:picMkLst>
        </pc:picChg>
        <pc:picChg chg="mod ord">
          <ac:chgData name="SUSHANT KUMAR" userId="e36250b2401b64fb" providerId="LiveId" clId="{91D98A6C-60B8-492C-93C7-542128C2F2D4}" dt="2023-09-21T16:34:48.777" v="334" actId="167"/>
          <ac:picMkLst>
            <pc:docMk/>
            <pc:sldMk cId="691496467" sldId="257"/>
            <ac:picMk id="11" creationId="{8D1E1AC7-DA6E-C770-59A0-0DABD66408C7}"/>
          </ac:picMkLst>
        </pc:picChg>
        <pc:picChg chg="add mod ord">
          <ac:chgData name="SUSHANT KUMAR" userId="e36250b2401b64fb" providerId="LiveId" clId="{91D98A6C-60B8-492C-93C7-542128C2F2D4}" dt="2023-09-21T18:33:10.968" v="680" actId="166"/>
          <ac:picMkLst>
            <pc:docMk/>
            <pc:sldMk cId="691496467" sldId="257"/>
            <ac:picMk id="13" creationId="{2CEEE039-2118-3063-F31A-6487DB51871A}"/>
          </ac:picMkLst>
        </pc:picChg>
        <pc:picChg chg="add del mod">
          <ac:chgData name="SUSHANT KUMAR" userId="e36250b2401b64fb" providerId="LiveId" clId="{91D98A6C-60B8-492C-93C7-542128C2F2D4}" dt="2023-09-21T18:13:17.612" v="628" actId="21"/>
          <ac:picMkLst>
            <pc:docMk/>
            <pc:sldMk cId="691496467" sldId="257"/>
            <ac:picMk id="14" creationId="{F674AC2A-0284-1FAA-488D-61AFD1B660A2}"/>
          </ac:picMkLst>
        </pc:picChg>
        <pc:picChg chg="add del mod">
          <ac:chgData name="SUSHANT KUMAR" userId="e36250b2401b64fb" providerId="LiveId" clId="{91D98A6C-60B8-492C-93C7-542128C2F2D4}" dt="2023-09-21T16:29:26.799" v="306" actId="21"/>
          <ac:picMkLst>
            <pc:docMk/>
            <pc:sldMk cId="691496467" sldId="257"/>
            <ac:picMk id="15" creationId="{0D89FB4E-6515-345F-AC6D-11E675E3EC80}"/>
          </ac:picMkLst>
        </pc:picChg>
        <pc:picChg chg="add del mod">
          <ac:chgData name="SUSHANT KUMAR" userId="e36250b2401b64fb" providerId="LiveId" clId="{91D98A6C-60B8-492C-93C7-542128C2F2D4}" dt="2023-09-21T18:21:24.594" v="632" actId="21"/>
          <ac:picMkLst>
            <pc:docMk/>
            <pc:sldMk cId="691496467" sldId="257"/>
            <ac:picMk id="16" creationId="{CB7D77B9-5AC6-2397-9A18-AF303BC48211}"/>
          </ac:picMkLst>
        </pc:picChg>
        <pc:picChg chg="add del mod">
          <ac:chgData name="SUSHANT KUMAR" userId="e36250b2401b64fb" providerId="LiveId" clId="{91D98A6C-60B8-492C-93C7-542128C2F2D4}" dt="2023-09-21T18:21:39.595" v="637" actId="21"/>
          <ac:picMkLst>
            <pc:docMk/>
            <pc:sldMk cId="691496467" sldId="257"/>
            <ac:picMk id="17" creationId="{58557E4A-23FA-92CD-DDF6-AE55E5BCFFBB}"/>
          </ac:picMkLst>
        </pc:picChg>
        <pc:picChg chg="add mod ord">
          <ac:chgData name="SUSHANT KUMAR" userId="e36250b2401b64fb" providerId="LiveId" clId="{91D98A6C-60B8-492C-93C7-542128C2F2D4}" dt="2023-09-21T18:33:17.142" v="681" actId="166"/>
          <ac:picMkLst>
            <pc:docMk/>
            <pc:sldMk cId="691496467" sldId="257"/>
            <ac:picMk id="21" creationId="{EF6EC93E-7CF7-1C26-9AD6-92A5BDF64570}"/>
          </ac:picMkLst>
        </pc:picChg>
        <pc:picChg chg="add del mod">
          <ac:chgData name="SUSHANT KUMAR" userId="e36250b2401b64fb" providerId="LiveId" clId="{91D98A6C-60B8-492C-93C7-542128C2F2D4}" dt="2023-09-21T18:40:33.430" v="691" actId="21"/>
          <ac:picMkLst>
            <pc:docMk/>
            <pc:sldMk cId="691496467" sldId="257"/>
            <ac:picMk id="23" creationId="{3F208EAB-EF1E-89A8-963D-E91D5D5F6F77}"/>
          </ac:picMkLst>
        </pc:picChg>
        <pc:picChg chg="add del mod">
          <ac:chgData name="SUSHANT KUMAR" userId="e36250b2401b64fb" providerId="LiveId" clId="{91D98A6C-60B8-492C-93C7-542128C2F2D4}" dt="2023-09-21T18:40:31.045" v="690" actId="21"/>
          <ac:picMkLst>
            <pc:docMk/>
            <pc:sldMk cId="691496467" sldId="257"/>
            <ac:picMk id="25" creationId="{3FAC8B62-88D1-CA95-7767-1EB19FB86942}"/>
          </ac:picMkLst>
        </pc:picChg>
      </pc:sldChg>
      <pc:sldChg chg="modSp mod modTransition modAnim">
        <pc:chgData name="SUSHANT KUMAR" userId="e36250b2401b64fb" providerId="LiveId" clId="{91D98A6C-60B8-492C-93C7-542128C2F2D4}" dt="2023-09-21T19:13:31.918" v="701"/>
        <pc:sldMkLst>
          <pc:docMk/>
          <pc:sldMk cId="3791093222" sldId="258"/>
        </pc:sldMkLst>
        <pc:spChg chg="mod">
          <ac:chgData name="SUSHANT KUMAR" userId="e36250b2401b64fb" providerId="LiveId" clId="{91D98A6C-60B8-492C-93C7-542128C2F2D4}" dt="2023-09-20T14:49:19.666" v="26" actId="20577"/>
          <ac:spMkLst>
            <pc:docMk/>
            <pc:sldMk cId="3791093222" sldId="258"/>
            <ac:spMk id="9" creationId="{656E6995-E81E-6F41-C4A8-C829BD5D074B}"/>
          </ac:spMkLst>
        </pc:spChg>
      </pc:sldChg>
      <pc:sldChg chg="modSp mod modTransition modAnim">
        <pc:chgData name="SUSHANT KUMAR" userId="e36250b2401b64fb" providerId="LiveId" clId="{91D98A6C-60B8-492C-93C7-542128C2F2D4}" dt="2023-09-21T19:13:31.918" v="701"/>
        <pc:sldMkLst>
          <pc:docMk/>
          <pc:sldMk cId="626199169" sldId="259"/>
        </pc:sldMkLst>
        <pc:spChg chg="mod">
          <ac:chgData name="SUSHANT KUMAR" userId="e36250b2401b64fb" providerId="LiveId" clId="{91D98A6C-60B8-492C-93C7-542128C2F2D4}" dt="2023-09-21T15:46:08.079" v="110" actId="3062"/>
          <ac:spMkLst>
            <pc:docMk/>
            <pc:sldMk cId="626199169" sldId="259"/>
            <ac:spMk id="2" creationId="{70E8B490-87F3-2A25-CFA9-B670CA489EAB}"/>
          </ac:spMkLst>
        </pc:spChg>
        <pc:spChg chg="mod">
          <ac:chgData name="SUSHANT KUMAR" userId="e36250b2401b64fb" providerId="LiveId" clId="{91D98A6C-60B8-492C-93C7-542128C2F2D4}" dt="2023-09-20T14:51:29.423" v="56" actId="14100"/>
          <ac:spMkLst>
            <pc:docMk/>
            <pc:sldMk cId="626199169" sldId="259"/>
            <ac:spMk id="3" creationId="{2E8B555C-B171-7D4D-C7C9-9CDFD2F4C74F}"/>
          </ac:spMkLst>
        </pc:spChg>
      </pc:sldChg>
      <pc:sldChg chg="addSp delSp modSp mod modTransition">
        <pc:chgData name="SUSHANT KUMAR" userId="e36250b2401b64fb" providerId="LiveId" clId="{91D98A6C-60B8-492C-93C7-542128C2F2D4}" dt="2023-09-21T19:13:31.918" v="701"/>
        <pc:sldMkLst>
          <pc:docMk/>
          <pc:sldMk cId="3419798394" sldId="260"/>
        </pc:sldMkLst>
        <pc:spChg chg="mod">
          <ac:chgData name="SUSHANT KUMAR" userId="e36250b2401b64fb" providerId="LiveId" clId="{91D98A6C-60B8-492C-93C7-542128C2F2D4}" dt="2023-09-21T16:08:25.746" v="234" actId="3062"/>
          <ac:spMkLst>
            <pc:docMk/>
            <pc:sldMk cId="3419798394" sldId="260"/>
            <ac:spMk id="2" creationId="{F939BDB6-1D81-0851-E022-9802DFECC6BF}"/>
          </ac:spMkLst>
        </pc:spChg>
        <pc:graphicFrameChg chg="mod modGraphic">
          <ac:chgData name="SUSHANT KUMAR" userId="e36250b2401b64fb" providerId="LiveId" clId="{91D98A6C-60B8-492C-93C7-542128C2F2D4}" dt="2023-09-20T14:52:40.118" v="67" actId="14100"/>
          <ac:graphicFrameMkLst>
            <pc:docMk/>
            <pc:sldMk cId="3419798394" sldId="260"/>
            <ac:graphicFrameMk id="4" creationId="{361F3501-F681-2B7E-87BA-B25C4FBAB425}"/>
          </ac:graphicFrameMkLst>
        </pc:graphicFrameChg>
        <pc:picChg chg="add del mod">
          <ac:chgData name="SUSHANT KUMAR" userId="e36250b2401b64fb" providerId="LiveId" clId="{91D98A6C-60B8-492C-93C7-542128C2F2D4}" dt="2023-09-21T16:08:59.428" v="236" actId="21"/>
          <ac:picMkLst>
            <pc:docMk/>
            <pc:sldMk cId="3419798394" sldId="260"/>
            <ac:picMk id="6" creationId="{61E0534D-63C0-BD7D-6D3E-6DABE3EA69EF}"/>
          </ac:picMkLst>
        </pc:picChg>
        <pc:picChg chg="add mod ord">
          <ac:chgData name="SUSHANT KUMAR" userId="e36250b2401b64fb" providerId="LiveId" clId="{91D98A6C-60B8-492C-93C7-542128C2F2D4}" dt="2023-09-21T16:09:36.048" v="242" actId="167"/>
          <ac:picMkLst>
            <pc:docMk/>
            <pc:sldMk cId="3419798394" sldId="260"/>
            <ac:picMk id="8" creationId="{36FC1306-DE18-8C95-6653-0ECD05CD5C78}"/>
          </ac:picMkLst>
        </pc:picChg>
      </pc:sldChg>
      <pc:sldChg chg="addSp delSp modSp mod modTransition modAnim">
        <pc:chgData name="SUSHANT KUMAR" userId="e36250b2401b64fb" providerId="LiveId" clId="{91D98A6C-60B8-492C-93C7-542128C2F2D4}" dt="2023-09-21T19:13:31.918" v="701"/>
        <pc:sldMkLst>
          <pc:docMk/>
          <pc:sldMk cId="131686752" sldId="261"/>
        </pc:sldMkLst>
        <pc:spChg chg="add del mod ord">
          <ac:chgData name="SUSHANT KUMAR" userId="e36250b2401b64fb" providerId="LiveId" clId="{91D98A6C-60B8-492C-93C7-542128C2F2D4}" dt="2023-09-21T15:52:14.325" v="128" actId="11529"/>
          <ac:spMkLst>
            <pc:docMk/>
            <pc:sldMk cId="131686752" sldId="261"/>
            <ac:spMk id="4" creationId="{5B0111AF-1D4F-976E-2E28-4179E93B5B3D}"/>
          </ac:spMkLst>
        </pc:spChg>
      </pc:sldChg>
      <pc:sldChg chg="addSp delSp modSp mod">
        <pc:chgData name="SUSHANT KUMAR" userId="e36250b2401b64fb" providerId="LiveId" clId="{91D98A6C-60B8-492C-93C7-542128C2F2D4}" dt="2023-09-20T14:53:12.009" v="75"/>
        <pc:sldMkLst>
          <pc:docMk/>
          <pc:sldMk cId="1567712481" sldId="263"/>
        </pc:sldMkLst>
        <pc:spChg chg="del mod">
          <ac:chgData name="SUSHANT KUMAR" userId="e36250b2401b64fb" providerId="LiveId" clId="{91D98A6C-60B8-492C-93C7-542128C2F2D4}" dt="2023-09-20T14:52:22.308" v="63" actId="21"/>
          <ac:spMkLst>
            <pc:docMk/>
            <pc:sldMk cId="1567712481" sldId="263"/>
            <ac:spMk id="3" creationId="{F688350E-4D3A-2D39-6EF7-C018439369B5}"/>
          </ac:spMkLst>
        </pc:spChg>
        <pc:spChg chg="add del mod">
          <ac:chgData name="SUSHANT KUMAR" userId="e36250b2401b64fb" providerId="LiveId" clId="{91D98A6C-60B8-492C-93C7-542128C2F2D4}" dt="2023-09-20T14:52:56.920" v="71" actId="21"/>
          <ac:spMkLst>
            <pc:docMk/>
            <pc:sldMk cId="1567712481" sldId="263"/>
            <ac:spMk id="4" creationId="{E1BD58B0-3A6B-109C-6189-FB9B6C9AC494}"/>
          </ac:spMkLst>
        </pc:spChg>
        <pc:spChg chg="add del mod">
          <ac:chgData name="SUSHANT KUMAR" userId="e36250b2401b64fb" providerId="LiveId" clId="{91D98A6C-60B8-492C-93C7-542128C2F2D4}" dt="2023-09-20T14:53:12.009" v="75"/>
          <ac:spMkLst>
            <pc:docMk/>
            <pc:sldMk cId="1567712481" sldId="263"/>
            <ac:spMk id="5" creationId="{8C73E82B-F90B-69A6-49DB-03EC9AC8BFBE}"/>
          </ac:spMkLst>
        </pc:spChg>
        <pc:spChg chg="add mod">
          <ac:chgData name="SUSHANT KUMAR" userId="e36250b2401b64fb" providerId="LiveId" clId="{91D98A6C-60B8-492C-93C7-542128C2F2D4}" dt="2023-09-20T14:53:05.792" v="73"/>
          <ac:spMkLst>
            <pc:docMk/>
            <pc:sldMk cId="1567712481" sldId="263"/>
            <ac:spMk id="6" creationId="{862596BD-742E-69ED-9722-F203A7E143D2}"/>
          </ac:spMkLst>
        </pc:spChg>
      </pc:sldChg>
      <pc:sldChg chg="modSp mod modTransition modAnim">
        <pc:chgData name="SUSHANT KUMAR" userId="e36250b2401b64fb" providerId="LiveId" clId="{91D98A6C-60B8-492C-93C7-542128C2F2D4}" dt="2023-09-21T19:13:31.918" v="701"/>
        <pc:sldMkLst>
          <pc:docMk/>
          <pc:sldMk cId="2557368489" sldId="264"/>
        </pc:sldMkLst>
        <pc:spChg chg="mod">
          <ac:chgData name="SUSHANT KUMAR" userId="e36250b2401b64fb" providerId="LiveId" clId="{91D98A6C-60B8-492C-93C7-542128C2F2D4}" dt="2023-09-21T16:04:04.378" v="221" actId="207"/>
          <ac:spMkLst>
            <pc:docMk/>
            <pc:sldMk cId="2557368489" sldId="264"/>
            <ac:spMk id="8" creationId="{C32733B7-8C0B-4F30-A243-732058A65672}"/>
          </ac:spMkLst>
        </pc:spChg>
      </pc:sldChg>
      <pc:sldChg chg="modSp new mod modTransition">
        <pc:chgData name="SUSHANT KUMAR" userId="e36250b2401b64fb" providerId="LiveId" clId="{91D98A6C-60B8-492C-93C7-542128C2F2D4}" dt="2023-09-21T19:13:31.918" v="701"/>
        <pc:sldMkLst>
          <pc:docMk/>
          <pc:sldMk cId="3901732804" sldId="266"/>
        </pc:sldMkLst>
        <pc:spChg chg="mod">
          <ac:chgData name="SUSHANT KUMAR" userId="e36250b2401b64fb" providerId="LiveId" clId="{91D98A6C-60B8-492C-93C7-542128C2F2D4}" dt="2023-09-21T16:11:03.863" v="250"/>
          <ac:spMkLst>
            <pc:docMk/>
            <pc:sldMk cId="3901732804" sldId="266"/>
            <ac:spMk id="2" creationId="{9D35D3BF-C209-6C81-F0EF-7BEF1E79E92D}"/>
          </ac:spMkLst>
        </pc:spChg>
      </pc:sldChg>
      <pc:sldChg chg="modSp modTransition">
        <pc:chgData name="SUSHANT KUMAR" userId="e36250b2401b64fb" providerId="LiveId" clId="{91D98A6C-60B8-492C-93C7-542128C2F2D4}" dt="2023-09-21T19:13:31.918" v="701"/>
        <pc:sldMkLst>
          <pc:docMk/>
          <pc:sldMk cId="1736911129" sldId="267"/>
        </pc:sldMkLst>
        <pc:spChg chg="mod">
          <ac:chgData name="SUSHANT KUMAR" userId="e36250b2401b64fb" providerId="LiveId" clId="{91D98A6C-60B8-492C-93C7-542128C2F2D4}" dt="2023-09-21T16:07:51.414" v="232" actId="2711"/>
          <ac:spMkLst>
            <pc:docMk/>
            <pc:sldMk cId="1736911129" sldId="267"/>
            <ac:spMk id="2" creationId="{D7B389F9-84AC-A9EE-FAE5-C6A58C5E6EE3}"/>
          </ac:spMkLst>
        </pc:spChg>
      </pc:sldChg>
      <pc:sldChg chg="modSp mod modTransition">
        <pc:chgData name="SUSHANT KUMAR" userId="e36250b2401b64fb" providerId="LiveId" clId="{91D98A6C-60B8-492C-93C7-542128C2F2D4}" dt="2023-09-21T19:13:31.918" v="701"/>
        <pc:sldMkLst>
          <pc:docMk/>
          <pc:sldMk cId="2630026820" sldId="268"/>
        </pc:sldMkLst>
        <pc:picChg chg="mod">
          <ac:chgData name="SUSHANT KUMAR" userId="e36250b2401b64fb" providerId="LiveId" clId="{91D98A6C-60B8-492C-93C7-542128C2F2D4}" dt="2023-09-21T15:58:29.292" v="131" actId="208"/>
          <ac:picMkLst>
            <pc:docMk/>
            <pc:sldMk cId="2630026820" sldId="268"/>
            <ac:picMk id="17" creationId="{4B01787E-048A-D0DE-C321-FF5793839539}"/>
          </ac:picMkLst>
        </pc:picChg>
        <pc:picChg chg="mod">
          <ac:chgData name="SUSHANT KUMAR" userId="e36250b2401b64fb" providerId="LiveId" clId="{91D98A6C-60B8-492C-93C7-542128C2F2D4}" dt="2023-09-21T15:58:53.162" v="136" actId="208"/>
          <ac:picMkLst>
            <pc:docMk/>
            <pc:sldMk cId="2630026820" sldId="268"/>
            <ac:picMk id="19" creationId="{9DC2494D-B9FC-64F4-7EF4-CC237E910D30}"/>
          </ac:picMkLst>
        </pc:picChg>
        <pc:picChg chg="mod">
          <ac:chgData name="SUSHANT KUMAR" userId="e36250b2401b64fb" providerId="LiveId" clId="{91D98A6C-60B8-492C-93C7-542128C2F2D4}" dt="2023-09-21T15:58:26.642" v="130" actId="208"/>
          <ac:picMkLst>
            <pc:docMk/>
            <pc:sldMk cId="2630026820" sldId="268"/>
            <ac:picMk id="21" creationId="{28824409-6731-E225-96BA-2A4E3091B5BA}"/>
          </ac:picMkLst>
        </pc:picChg>
        <pc:picChg chg="mod">
          <ac:chgData name="SUSHANT KUMAR" userId="e36250b2401b64fb" providerId="LiveId" clId="{91D98A6C-60B8-492C-93C7-542128C2F2D4}" dt="2023-09-21T15:58:50.714" v="135" actId="208"/>
          <ac:picMkLst>
            <pc:docMk/>
            <pc:sldMk cId="2630026820" sldId="268"/>
            <ac:picMk id="23" creationId="{2684A04F-5D94-673F-E42C-777FBF064967}"/>
          </ac:picMkLst>
        </pc:picChg>
        <pc:picChg chg="mod">
          <ac:chgData name="SUSHANT KUMAR" userId="e36250b2401b64fb" providerId="LiveId" clId="{91D98A6C-60B8-492C-93C7-542128C2F2D4}" dt="2023-09-21T15:58:48.376" v="134" actId="208"/>
          <ac:picMkLst>
            <pc:docMk/>
            <pc:sldMk cId="2630026820" sldId="268"/>
            <ac:picMk id="25" creationId="{2B0695D3-E2D0-95A2-3992-50A2453736C3}"/>
          </ac:picMkLst>
        </pc:picChg>
        <pc:picChg chg="mod">
          <ac:chgData name="SUSHANT KUMAR" userId="e36250b2401b64fb" providerId="LiveId" clId="{91D98A6C-60B8-492C-93C7-542128C2F2D4}" dt="2023-09-21T15:58:42.754" v="133" actId="208"/>
          <ac:picMkLst>
            <pc:docMk/>
            <pc:sldMk cId="2630026820" sldId="268"/>
            <ac:picMk id="27" creationId="{6915204D-D352-C2F0-332C-EA8F13B287DF}"/>
          </ac:picMkLst>
        </pc:picChg>
        <pc:picChg chg="mod">
          <ac:chgData name="SUSHANT KUMAR" userId="e36250b2401b64fb" providerId="LiveId" clId="{91D98A6C-60B8-492C-93C7-542128C2F2D4}" dt="2023-09-21T15:58:17.333" v="129" actId="208"/>
          <ac:picMkLst>
            <pc:docMk/>
            <pc:sldMk cId="2630026820" sldId="268"/>
            <ac:picMk id="29" creationId="{493B2932-45E4-280D-9553-397A47E0EF05}"/>
          </ac:picMkLst>
        </pc:picChg>
      </pc:sldChg>
      <pc:sldChg chg="modSp mod modTransition">
        <pc:chgData name="SUSHANT KUMAR" userId="e36250b2401b64fb" providerId="LiveId" clId="{91D98A6C-60B8-492C-93C7-542128C2F2D4}" dt="2023-09-21T19:13:31.918" v="701"/>
        <pc:sldMkLst>
          <pc:docMk/>
          <pc:sldMk cId="3459453881" sldId="269"/>
        </pc:sldMkLst>
        <pc:spChg chg="mod">
          <ac:chgData name="SUSHANT KUMAR" userId="e36250b2401b64fb" providerId="LiveId" clId="{91D98A6C-60B8-492C-93C7-542128C2F2D4}" dt="2023-09-21T16:10:42.903" v="249" actId="115"/>
          <ac:spMkLst>
            <pc:docMk/>
            <pc:sldMk cId="3459453881" sldId="269"/>
            <ac:spMk id="2" creationId="{4A1620C0-55FD-FCD3-DB66-C71D879A0CE4}"/>
          </ac:spMkLst>
        </pc:spChg>
      </pc:sldChg>
      <pc:sldChg chg="modTransition">
        <pc:chgData name="SUSHANT KUMAR" userId="e36250b2401b64fb" providerId="LiveId" clId="{91D98A6C-60B8-492C-93C7-542128C2F2D4}" dt="2023-09-21T19:13:31.918" v="701"/>
        <pc:sldMkLst>
          <pc:docMk/>
          <pc:sldMk cId="567678873" sldId="270"/>
        </pc:sldMkLst>
      </pc:sldChg>
      <pc:sldChg chg="addSp modSp mod modTransition modAnim">
        <pc:chgData name="SUSHANT KUMAR" userId="e36250b2401b64fb" providerId="LiveId" clId="{91D98A6C-60B8-492C-93C7-542128C2F2D4}" dt="2023-09-21T19:13:31.918" v="701"/>
        <pc:sldMkLst>
          <pc:docMk/>
          <pc:sldMk cId="613283007" sldId="271"/>
        </pc:sldMkLst>
        <pc:spChg chg="add mod">
          <ac:chgData name="SUSHANT KUMAR" userId="e36250b2401b64fb" providerId="LiveId" clId="{91D98A6C-60B8-492C-93C7-542128C2F2D4}" dt="2023-09-21T17:10:29.462" v="579" actId="1582"/>
          <ac:spMkLst>
            <pc:docMk/>
            <pc:sldMk cId="613283007" sldId="271"/>
            <ac:spMk id="3" creationId="{330252FF-61DB-4306-CD74-B1E6F28E82AA}"/>
          </ac:spMkLst>
        </pc:spChg>
      </pc:sldChg>
      <pc:sldChg chg="modSp modTransition">
        <pc:chgData name="SUSHANT KUMAR" userId="e36250b2401b64fb" providerId="LiveId" clId="{91D98A6C-60B8-492C-93C7-542128C2F2D4}" dt="2023-09-21T19:13:31.918" v="701"/>
        <pc:sldMkLst>
          <pc:docMk/>
          <pc:sldMk cId="2652097707" sldId="272"/>
        </pc:sldMkLst>
        <pc:spChg chg="mod">
          <ac:chgData name="SUSHANT KUMAR" userId="e36250b2401b64fb" providerId="LiveId" clId="{91D98A6C-60B8-492C-93C7-542128C2F2D4}" dt="2023-09-21T16:12:27.229" v="260" actId="115"/>
          <ac:spMkLst>
            <pc:docMk/>
            <pc:sldMk cId="2652097707" sldId="272"/>
            <ac:spMk id="2" creationId="{679C3AC1-0DEB-0C55-3289-8DFD81BCF39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86FC29-E780-49BA-88B7-47A6A73C9427}" type="doc">
      <dgm:prSet loTypeId="urn:microsoft.com/office/officeart/2005/8/layout/pList2" loCatId="picture" qsTypeId="urn:microsoft.com/office/officeart/2005/8/quickstyle/3d2" qsCatId="3D" csTypeId="urn:microsoft.com/office/officeart/2005/8/colors/accent4_2" csCatId="accent4" phldr="1"/>
      <dgm:spPr/>
    </dgm:pt>
    <dgm:pt modelId="{949FAF04-9ED8-4892-AE96-CB190CF8A105}">
      <dgm:prSet phldrT="[Text]" custT="1"/>
      <dgm:spPr>
        <a:gradFill flip="none" rotWithShape="1">
          <a:gsLst>
            <a:gs pos="0">
              <a:schemeClr val="accent4">
                <a:hueOff val="0"/>
                <a:satOff val="0"/>
                <a:satMod val="103000"/>
                <a:tint val="94000"/>
                <a:lumMod val="0"/>
                <a:lumOff val="100000"/>
                <a:alpha val="56000"/>
              </a:schemeClr>
            </a:gs>
            <a:gs pos="100000">
              <a:schemeClr val="accent4">
                <a:hueOff val="0"/>
                <a:satOff val="0"/>
                <a:lum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path path="shape">
            <a:fillToRect l="50000" t="50000" r="50000" b="50000"/>
          </a:path>
          <a:tileRect/>
        </a:gradFill>
      </dgm:spPr>
      <dgm:t>
        <a:bodyPr/>
        <a:lstStyle/>
        <a:p>
          <a:pPr algn="ctr"/>
          <a:r>
            <a:rPr lang="en-US" sz="2800" b="1" u="sng" dirty="0">
              <a:latin typeface="Arial Black" panose="020B0A04020102020204" pitchFamily="34" charset="0"/>
            </a:rPr>
            <a:t>Type A</a:t>
          </a:r>
        </a:p>
        <a:p>
          <a:pPr algn="l"/>
          <a:endParaRPr lang="en-IN" sz="2800" dirty="0"/>
        </a:p>
      </dgm:t>
    </dgm:pt>
    <dgm:pt modelId="{D425D388-3760-45CC-87C4-ED17751AE0CF}" type="parTrans" cxnId="{5B0F6E9C-A465-4A20-8DF4-A15B728B29D1}">
      <dgm:prSet/>
      <dgm:spPr/>
      <dgm:t>
        <a:bodyPr/>
        <a:lstStyle/>
        <a:p>
          <a:endParaRPr lang="en-IN"/>
        </a:p>
      </dgm:t>
    </dgm:pt>
    <dgm:pt modelId="{2BCD6A1B-FCBA-4CB0-8608-B3AD30B98F26}" type="sibTrans" cxnId="{5B0F6E9C-A465-4A20-8DF4-A15B728B29D1}">
      <dgm:prSet/>
      <dgm:spPr/>
      <dgm:t>
        <a:bodyPr/>
        <a:lstStyle/>
        <a:p>
          <a:endParaRPr lang="en-IN"/>
        </a:p>
      </dgm:t>
    </dgm:pt>
    <dgm:pt modelId="{BA138012-7B6C-4764-9F8B-9F009409908B}">
      <dgm:prSet phldrT="[Text]" custT="1"/>
      <dgm:spPr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satMod val="110000"/>
                <a:lumMod val="100000"/>
                <a:shade val="100000"/>
                <a:alpha val="6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800" b="1" u="sng" dirty="0">
              <a:latin typeface="Arial Black" panose="020B0A04020102020204" pitchFamily="34" charset="0"/>
            </a:rPr>
            <a:t>Type B</a:t>
          </a:r>
          <a:endParaRPr lang="en-IN" sz="2800" b="1" u="sng" dirty="0"/>
        </a:p>
      </dgm:t>
    </dgm:pt>
    <dgm:pt modelId="{2730CE37-EF7D-42FC-8BAA-5B6DFC2E6414}" type="parTrans" cxnId="{4A5F8F88-5A02-4B87-A23E-00CA5527C4DC}">
      <dgm:prSet/>
      <dgm:spPr/>
      <dgm:t>
        <a:bodyPr/>
        <a:lstStyle/>
        <a:p>
          <a:endParaRPr lang="en-IN"/>
        </a:p>
      </dgm:t>
    </dgm:pt>
    <dgm:pt modelId="{9D129DAC-674F-409F-B158-9FB5892CBB66}" type="sibTrans" cxnId="{4A5F8F88-5A02-4B87-A23E-00CA5527C4DC}">
      <dgm:prSet/>
      <dgm:spPr/>
      <dgm:t>
        <a:bodyPr/>
        <a:lstStyle/>
        <a:p>
          <a:endParaRPr lang="en-IN"/>
        </a:p>
      </dgm:t>
    </dgm:pt>
    <dgm:pt modelId="{E124FB83-516C-4CC6-94A0-322B16EEEB50}">
      <dgm:prSet phldrT="[Text]" custT="1"/>
      <dgm:spPr>
        <a:gradFill flip="none" rotWithShape="1">
          <a:gsLst>
            <a:gs pos="0">
              <a:schemeClr val="accent4">
                <a:hueOff val="0"/>
                <a:satOff val="0"/>
                <a:satMod val="103000"/>
                <a:tint val="94000"/>
                <a:lumMod val="0"/>
                <a:lumOff val="100000"/>
                <a:alpha val="0"/>
              </a:schemeClr>
            </a:gs>
            <a:gs pos="0">
              <a:schemeClr val="accent4">
                <a:hueOff val="0"/>
                <a:satOff val="0"/>
                <a:lumOff val="0"/>
                <a:lumMod val="99000"/>
                <a:satMod val="120000"/>
                <a:shade val="78000"/>
                <a:alpha val="76000"/>
              </a:schemeClr>
            </a:gs>
          </a:gsLst>
          <a:path path="shape">
            <a:fillToRect l="50000" t="50000" r="50000" b="50000"/>
          </a:path>
          <a:tileRect/>
        </a:gradFill>
      </dgm:spPr>
      <dgm:t>
        <a:bodyPr/>
        <a:lstStyle/>
        <a:p>
          <a:r>
            <a:rPr lang="en-US" sz="2800" b="1" i="0" u="sng" dirty="0">
              <a:latin typeface="Arial Black" panose="020B0A04020102020204" pitchFamily="34" charset="0"/>
            </a:rPr>
            <a:t>Type C</a:t>
          </a:r>
          <a:endParaRPr lang="en-IN" sz="2800" b="1" i="0" u="sng" dirty="0">
            <a:latin typeface="Arial Black" panose="020B0A04020102020204" pitchFamily="34" charset="0"/>
          </a:endParaRPr>
        </a:p>
      </dgm:t>
    </dgm:pt>
    <dgm:pt modelId="{DCA696B9-0754-471E-A32A-395E8C7279D8}" type="parTrans" cxnId="{8206CF4D-1279-4934-BEC1-AB50C5AB34DE}">
      <dgm:prSet/>
      <dgm:spPr/>
      <dgm:t>
        <a:bodyPr/>
        <a:lstStyle/>
        <a:p>
          <a:endParaRPr lang="en-IN"/>
        </a:p>
      </dgm:t>
    </dgm:pt>
    <dgm:pt modelId="{C520CB3C-D893-4723-99A7-569D999254B6}" type="sibTrans" cxnId="{8206CF4D-1279-4934-BEC1-AB50C5AB34DE}">
      <dgm:prSet/>
      <dgm:spPr/>
      <dgm:t>
        <a:bodyPr/>
        <a:lstStyle/>
        <a:p>
          <a:endParaRPr lang="en-IN"/>
        </a:p>
      </dgm:t>
    </dgm:pt>
    <dgm:pt modelId="{BCD68C10-0C00-4558-99AF-C00855E6EDF7}" type="pres">
      <dgm:prSet presAssocID="{D986FC29-E780-49BA-88B7-47A6A73C9427}" presName="Name0" presStyleCnt="0">
        <dgm:presLayoutVars>
          <dgm:dir/>
          <dgm:resizeHandles val="exact"/>
        </dgm:presLayoutVars>
      </dgm:prSet>
      <dgm:spPr/>
    </dgm:pt>
    <dgm:pt modelId="{4A000972-D3F2-45E4-8387-7533C82AF7F1}" type="pres">
      <dgm:prSet presAssocID="{D986FC29-E780-49BA-88B7-47A6A73C9427}" presName="bkgdShp" presStyleLbl="alignAccFollowNode1" presStyleIdx="0" presStyleCnt="1" custLinFactNeighborY="-11395"/>
      <dgm:spPr>
        <a:gradFill flip="none" rotWithShape="0">
          <a:gsLst>
            <a:gs pos="0">
              <a:schemeClr val="accent4">
                <a:tint val="40000"/>
                <a:hueOff val="0"/>
                <a:satOff val="0"/>
                <a:shade val="30000"/>
                <a:satMod val="115000"/>
                <a:alpha val="0"/>
                <a:lumMod val="81000"/>
              </a:schemeClr>
            </a:gs>
            <a:gs pos="49000">
              <a:schemeClr val="accent4">
                <a:tint val="4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D593C7CD-3794-48A8-82F0-9D4B2E07284C}" type="pres">
      <dgm:prSet presAssocID="{D986FC29-E780-49BA-88B7-47A6A73C9427}" presName="linComp" presStyleCnt="0"/>
      <dgm:spPr/>
    </dgm:pt>
    <dgm:pt modelId="{9819871F-D57B-4FCD-9113-E564C0EDF94E}" type="pres">
      <dgm:prSet presAssocID="{949FAF04-9ED8-4892-AE96-CB190CF8A105}" presName="compNode" presStyleCnt="0"/>
      <dgm:spPr/>
    </dgm:pt>
    <dgm:pt modelId="{B5334E30-B7A6-456A-A456-FE8A9A1EA247}" type="pres">
      <dgm:prSet presAssocID="{949FAF04-9ED8-4892-AE96-CB190CF8A105}" presName="node" presStyleLbl="node1" presStyleIdx="0" presStyleCnt="3">
        <dgm:presLayoutVars>
          <dgm:bulletEnabled val="1"/>
        </dgm:presLayoutVars>
      </dgm:prSet>
      <dgm:spPr/>
    </dgm:pt>
    <dgm:pt modelId="{59A0CA07-37AF-4413-A7C7-3A3E06F80905}" type="pres">
      <dgm:prSet presAssocID="{949FAF04-9ED8-4892-AE96-CB190CF8A105}" presName="invisiNode" presStyleLbl="node1" presStyleIdx="0" presStyleCnt="3"/>
      <dgm:spPr/>
    </dgm:pt>
    <dgm:pt modelId="{1D1D1FC9-FC93-4808-8E5E-B2254B0014A9}" type="pres">
      <dgm:prSet presAssocID="{949FAF04-9ED8-4892-AE96-CB190CF8A105}" presName="imagNode" presStyleLbl="fgImgPlace1" presStyleIdx="0" presStyleCnt="3" custScaleX="86287" custScaleY="99909" custLinFactNeighborX="0" custLinFactNeighborY="-11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BB3E80FD-D061-4322-BEED-BC7795FB9EBB}" type="pres">
      <dgm:prSet presAssocID="{2BCD6A1B-FCBA-4CB0-8608-B3AD30B98F26}" presName="sibTrans" presStyleLbl="sibTrans2D1" presStyleIdx="0" presStyleCnt="0"/>
      <dgm:spPr/>
    </dgm:pt>
    <dgm:pt modelId="{2C257CB1-ECE8-4AE2-97B7-AD320D796292}" type="pres">
      <dgm:prSet presAssocID="{BA138012-7B6C-4764-9F8B-9F009409908B}" presName="compNode" presStyleCnt="0"/>
      <dgm:spPr/>
    </dgm:pt>
    <dgm:pt modelId="{7C200BBF-4390-4DCF-917B-985CCF248E79}" type="pres">
      <dgm:prSet presAssocID="{BA138012-7B6C-4764-9F8B-9F009409908B}" presName="node" presStyleLbl="node1" presStyleIdx="1" presStyleCnt="3" custScaleY="99958" custLinFactNeighborX="782" custLinFactNeighborY="13">
        <dgm:presLayoutVars>
          <dgm:bulletEnabled val="1"/>
        </dgm:presLayoutVars>
      </dgm:prSet>
      <dgm:spPr/>
    </dgm:pt>
    <dgm:pt modelId="{597C6EBF-FF1C-4162-B47E-510FF82061FA}" type="pres">
      <dgm:prSet presAssocID="{BA138012-7B6C-4764-9F8B-9F009409908B}" presName="invisiNode" presStyleLbl="node1" presStyleIdx="1" presStyleCnt="3"/>
      <dgm:spPr/>
    </dgm:pt>
    <dgm:pt modelId="{C2D6BA30-DA1E-4833-ADBC-A9F0531C5C3C}" type="pres">
      <dgm:prSet presAssocID="{BA138012-7B6C-4764-9F8B-9F009409908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723CF8C-F676-4C4A-B331-016242CADD26}" type="pres">
      <dgm:prSet presAssocID="{9D129DAC-674F-409F-B158-9FB5892CBB66}" presName="sibTrans" presStyleLbl="sibTrans2D1" presStyleIdx="0" presStyleCnt="0"/>
      <dgm:spPr/>
    </dgm:pt>
    <dgm:pt modelId="{7484743F-7554-4923-85ED-CD8A5728D116}" type="pres">
      <dgm:prSet presAssocID="{E124FB83-516C-4CC6-94A0-322B16EEEB50}" presName="compNode" presStyleCnt="0"/>
      <dgm:spPr/>
    </dgm:pt>
    <dgm:pt modelId="{06C2AC92-BF40-4329-92B0-D1D4A5FD88DC}" type="pres">
      <dgm:prSet presAssocID="{E124FB83-516C-4CC6-94A0-322B16EEEB50}" presName="node" presStyleLbl="node1" presStyleIdx="2" presStyleCnt="3">
        <dgm:presLayoutVars>
          <dgm:bulletEnabled val="1"/>
        </dgm:presLayoutVars>
      </dgm:prSet>
      <dgm:spPr/>
    </dgm:pt>
    <dgm:pt modelId="{611CAB71-2547-4CF9-B21A-854358F12A66}" type="pres">
      <dgm:prSet presAssocID="{E124FB83-516C-4CC6-94A0-322B16EEEB50}" presName="invisiNode" presStyleLbl="node1" presStyleIdx="2" presStyleCnt="3"/>
      <dgm:spPr/>
    </dgm:pt>
    <dgm:pt modelId="{21721761-75E4-487C-ADDE-8D3A71067A74}" type="pres">
      <dgm:prSet presAssocID="{E124FB83-516C-4CC6-94A0-322B16EEEB50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</dgm:ptLst>
  <dgm:cxnLst>
    <dgm:cxn modelId="{0282E238-D864-4AC6-BA06-F22F8F02BF0B}" type="presOf" srcId="{BA138012-7B6C-4764-9F8B-9F009409908B}" destId="{7C200BBF-4390-4DCF-917B-985CCF248E79}" srcOrd="0" destOrd="0" presId="urn:microsoft.com/office/officeart/2005/8/layout/pList2"/>
    <dgm:cxn modelId="{FE86995D-57A0-4E89-83B1-2CC45B6E939A}" type="presOf" srcId="{2BCD6A1B-FCBA-4CB0-8608-B3AD30B98F26}" destId="{BB3E80FD-D061-4322-BEED-BC7795FB9EBB}" srcOrd="0" destOrd="0" presId="urn:microsoft.com/office/officeart/2005/8/layout/pList2"/>
    <dgm:cxn modelId="{218B6B4B-63C3-408E-A0C7-D9335D5AA0B7}" type="presOf" srcId="{E124FB83-516C-4CC6-94A0-322B16EEEB50}" destId="{06C2AC92-BF40-4329-92B0-D1D4A5FD88DC}" srcOrd="0" destOrd="0" presId="urn:microsoft.com/office/officeart/2005/8/layout/pList2"/>
    <dgm:cxn modelId="{8206CF4D-1279-4934-BEC1-AB50C5AB34DE}" srcId="{D986FC29-E780-49BA-88B7-47A6A73C9427}" destId="{E124FB83-516C-4CC6-94A0-322B16EEEB50}" srcOrd="2" destOrd="0" parTransId="{DCA696B9-0754-471E-A32A-395E8C7279D8}" sibTransId="{C520CB3C-D893-4723-99A7-569D999254B6}"/>
    <dgm:cxn modelId="{66780075-5C00-4268-A11B-7F7826902FA7}" type="presOf" srcId="{949FAF04-9ED8-4892-AE96-CB190CF8A105}" destId="{B5334E30-B7A6-456A-A456-FE8A9A1EA247}" srcOrd="0" destOrd="0" presId="urn:microsoft.com/office/officeart/2005/8/layout/pList2"/>
    <dgm:cxn modelId="{8B740F7A-217F-486A-B8C8-E94C28B3EB64}" type="presOf" srcId="{9D129DAC-674F-409F-B158-9FB5892CBB66}" destId="{0723CF8C-F676-4C4A-B331-016242CADD26}" srcOrd="0" destOrd="0" presId="urn:microsoft.com/office/officeart/2005/8/layout/pList2"/>
    <dgm:cxn modelId="{4A5F8F88-5A02-4B87-A23E-00CA5527C4DC}" srcId="{D986FC29-E780-49BA-88B7-47A6A73C9427}" destId="{BA138012-7B6C-4764-9F8B-9F009409908B}" srcOrd="1" destOrd="0" parTransId="{2730CE37-EF7D-42FC-8BAA-5B6DFC2E6414}" sibTransId="{9D129DAC-674F-409F-B158-9FB5892CBB66}"/>
    <dgm:cxn modelId="{5B0F6E9C-A465-4A20-8DF4-A15B728B29D1}" srcId="{D986FC29-E780-49BA-88B7-47A6A73C9427}" destId="{949FAF04-9ED8-4892-AE96-CB190CF8A105}" srcOrd="0" destOrd="0" parTransId="{D425D388-3760-45CC-87C4-ED17751AE0CF}" sibTransId="{2BCD6A1B-FCBA-4CB0-8608-B3AD30B98F26}"/>
    <dgm:cxn modelId="{723B08CD-9E2B-403C-A07F-753927E1173B}" type="presOf" srcId="{D986FC29-E780-49BA-88B7-47A6A73C9427}" destId="{BCD68C10-0C00-4558-99AF-C00855E6EDF7}" srcOrd="0" destOrd="0" presId="urn:microsoft.com/office/officeart/2005/8/layout/pList2"/>
    <dgm:cxn modelId="{42A6CE7D-B47A-4959-A879-6BE27773A66D}" type="presParOf" srcId="{BCD68C10-0C00-4558-99AF-C00855E6EDF7}" destId="{4A000972-D3F2-45E4-8387-7533C82AF7F1}" srcOrd="0" destOrd="0" presId="urn:microsoft.com/office/officeart/2005/8/layout/pList2"/>
    <dgm:cxn modelId="{AD77F04F-56F4-4F9D-8018-044F5CDCEFBD}" type="presParOf" srcId="{BCD68C10-0C00-4558-99AF-C00855E6EDF7}" destId="{D593C7CD-3794-48A8-82F0-9D4B2E07284C}" srcOrd="1" destOrd="0" presId="urn:microsoft.com/office/officeart/2005/8/layout/pList2"/>
    <dgm:cxn modelId="{11BF600B-8E93-4810-9F6E-74F979261DBF}" type="presParOf" srcId="{D593C7CD-3794-48A8-82F0-9D4B2E07284C}" destId="{9819871F-D57B-4FCD-9113-E564C0EDF94E}" srcOrd="0" destOrd="0" presId="urn:microsoft.com/office/officeart/2005/8/layout/pList2"/>
    <dgm:cxn modelId="{1C0473CD-0D27-4ADE-818F-B6FC1162B18F}" type="presParOf" srcId="{9819871F-D57B-4FCD-9113-E564C0EDF94E}" destId="{B5334E30-B7A6-456A-A456-FE8A9A1EA247}" srcOrd="0" destOrd="0" presId="urn:microsoft.com/office/officeart/2005/8/layout/pList2"/>
    <dgm:cxn modelId="{F65DECA2-711C-4D14-9222-C68267F2240F}" type="presParOf" srcId="{9819871F-D57B-4FCD-9113-E564C0EDF94E}" destId="{59A0CA07-37AF-4413-A7C7-3A3E06F80905}" srcOrd="1" destOrd="0" presId="urn:microsoft.com/office/officeart/2005/8/layout/pList2"/>
    <dgm:cxn modelId="{421CBA88-2BCC-4C05-82DB-1888FAF2316E}" type="presParOf" srcId="{9819871F-D57B-4FCD-9113-E564C0EDF94E}" destId="{1D1D1FC9-FC93-4808-8E5E-B2254B0014A9}" srcOrd="2" destOrd="0" presId="urn:microsoft.com/office/officeart/2005/8/layout/pList2"/>
    <dgm:cxn modelId="{E10F314B-306C-4176-B144-2892132AFD73}" type="presParOf" srcId="{D593C7CD-3794-48A8-82F0-9D4B2E07284C}" destId="{BB3E80FD-D061-4322-BEED-BC7795FB9EBB}" srcOrd="1" destOrd="0" presId="urn:microsoft.com/office/officeart/2005/8/layout/pList2"/>
    <dgm:cxn modelId="{000AFCA3-31CD-4262-89A0-77517DEA6296}" type="presParOf" srcId="{D593C7CD-3794-48A8-82F0-9D4B2E07284C}" destId="{2C257CB1-ECE8-4AE2-97B7-AD320D796292}" srcOrd="2" destOrd="0" presId="urn:microsoft.com/office/officeart/2005/8/layout/pList2"/>
    <dgm:cxn modelId="{A3FA1AC3-5E16-4CE1-9525-752447514174}" type="presParOf" srcId="{2C257CB1-ECE8-4AE2-97B7-AD320D796292}" destId="{7C200BBF-4390-4DCF-917B-985CCF248E79}" srcOrd="0" destOrd="0" presId="urn:microsoft.com/office/officeart/2005/8/layout/pList2"/>
    <dgm:cxn modelId="{3CEC772E-EF1B-4AC2-A120-B1B6FEDE2CB5}" type="presParOf" srcId="{2C257CB1-ECE8-4AE2-97B7-AD320D796292}" destId="{597C6EBF-FF1C-4162-B47E-510FF82061FA}" srcOrd="1" destOrd="0" presId="urn:microsoft.com/office/officeart/2005/8/layout/pList2"/>
    <dgm:cxn modelId="{B6C280DB-9C34-4B98-9227-44AEF6F241AE}" type="presParOf" srcId="{2C257CB1-ECE8-4AE2-97B7-AD320D796292}" destId="{C2D6BA30-DA1E-4833-ADBC-A9F0531C5C3C}" srcOrd="2" destOrd="0" presId="urn:microsoft.com/office/officeart/2005/8/layout/pList2"/>
    <dgm:cxn modelId="{A4278A57-5B6C-4866-87F9-EA99003E1C50}" type="presParOf" srcId="{D593C7CD-3794-48A8-82F0-9D4B2E07284C}" destId="{0723CF8C-F676-4C4A-B331-016242CADD26}" srcOrd="3" destOrd="0" presId="urn:microsoft.com/office/officeart/2005/8/layout/pList2"/>
    <dgm:cxn modelId="{B670DB1B-6390-4B7A-BBE6-7954868D288E}" type="presParOf" srcId="{D593C7CD-3794-48A8-82F0-9D4B2E07284C}" destId="{7484743F-7554-4923-85ED-CD8A5728D116}" srcOrd="4" destOrd="0" presId="urn:microsoft.com/office/officeart/2005/8/layout/pList2"/>
    <dgm:cxn modelId="{C088A291-2FD2-4785-B298-6E9451015DFB}" type="presParOf" srcId="{7484743F-7554-4923-85ED-CD8A5728D116}" destId="{06C2AC92-BF40-4329-92B0-D1D4A5FD88DC}" srcOrd="0" destOrd="0" presId="urn:microsoft.com/office/officeart/2005/8/layout/pList2"/>
    <dgm:cxn modelId="{AE82BF0C-2FB9-471B-AC47-843DF6DABE2E}" type="presParOf" srcId="{7484743F-7554-4923-85ED-CD8A5728D116}" destId="{611CAB71-2547-4CF9-B21A-854358F12A66}" srcOrd="1" destOrd="0" presId="urn:microsoft.com/office/officeart/2005/8/layout/pList2"/>
    <dgm:cxn modelId="{3B5B7263-39CE-461A-A91E-921065C30EEB}" type="presParOf" srcId="{7484743F-7554-4923-85ED-CD8A5728D116}" destId="{21721761-75E4-487C-ADDE-8D3A71067A7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A8CC8-DB11-4968-997F-EB81771A74E5}" type="doc">
      <dgm:prSet loTypeId="urn:microsoft.com/office/officeart/2005/8/layout/pList2" loCatId="picture" qsTypeId="urn:microsoft.com/office/officeart/2005/8/quickstyle/3d2" qsCatId="3D" csTypeId="urn:microsoft.com/office/officeart/2005/8/colors/accent6_2" csCatId="accent6" phldr="1"/>
      <dgm:spPr/>
    </dgm:pt>
    <dgm:pt modelId="{B08FFF78-1336-4D14-9DF7-9551123DB486}">
      <dgm:prSet phldrT="[Text]" custT="1"/>
      <dgm:spPr/>
      <dgm:t>
        <a:bodyPr/>
        <a:lstStyle/>
        <a:p>
          <a:r>
            <a:rPr lang="en-US" sz="2800" b="1" u="sng" dirty="0">
              <a:latin typeface="Arial Black" panose="020B0A04020102020204" pitchFamily="34" charset="0"/>
            </a:rPr>
            <a:t>Mini A&amp;B</a:t>
          </a:r>
          <a:endParaRPr lang="en-IN" sz="2800" dirty="0"/>
        </a:p>
      </dgm:t>
    </dgm:pt>
    <dgm:pt modelId="{AF943BD2-4223-4793-A740-9420B9C529D1}" type="parTrans" cxnId="{D996B859-3732-4AF3-A621-873BCA6F174B}">
      <dgm:prSet/>
      <dgm:spPr/>
      <dgm:t>
        <a:bodyPr/>
        <a:lstStyle/>
        <a:p>
          <a:endParaRPr lang="en-IN"/>
        </a:p>
      </dgm:t>
    </dgm:pt>
    <dgm:pt modelId="{92AA4876-1FE9-4568-8F51-8F863554EE80}" type="sibTrans" cxnId="{D996B859-3732-4AF3-A621-873BCA6F174B}">
      <dgm:prSet/>
      <dgm:spPr/>
      <dgm:t>
        <a:bodyPr/>
        <a:lstStyle/>
        <a:p>
          <a:endParaRPr lang="en-IN"/>
        </a:p>
      </dgm:t>
    </dgm:pt>
    <dgm:pt modelId="{017D76FE-9246-47DA-A561-ABE611EDC1A5}">
      <dgm:prSet phldrT="[Text]" custT="1"/>
      <dgm:spPr/>
      <dgm:t>
        <a:bodyPr/>
        <a:lstStyle/>
        <a:p>
          <a:r>
            <a:rPr lang="en-US" sz="2800" b="1" u="sng" dirty="0">
              <a:latin typeface="Arial Black" panose="020B0A04020102020204" pitchFamily="34" charset="0"/>
            </a:rPr>
            <a:t>Micro A&amp;B</a:t>
          </a:r>
          <a:endParaRPr lang="en-IN" sz="2800" dirty="0"/>
        </a:p>
      </dgm:t>
    </dgm:pt>
    <dgm:pt modelId="{82E81988-43EB-4713-980A-9DBD540148E8}" type="parTrans" cxnId="{B837BF82-955F-4E94-9221-8D11BE9A5BC8}">
      <dgm:prSet/>
      <dgm:spPr/>
      <dgm:t>
        <a:bodyPr/>
        <a:lstStyle/>
        <a:p>
          <a:endParaRPr lang="en-IN"/>
        </a:p>
      </dgm:t>
    </dgm:pt>
    <dgm:pt modelId="{F3ED2110-7F58-40A4-AA52-9863CB5C67A5}" type="sibTrans" cxnId="{B837BF82-955F-4E94-9221-8D11BE9A5BC8}">
      <dgm:prSet/>
      <dgm:spPr/>
      <dgm:t>
        <a:bodyPr/>
        <a:lstStyle/>
        <a:p>
          <a:endParaRPr lang="en-IN"/>
        </a:p>
      </dgm:t>
    </dgm:pt>
    <dgm:pt modelId="{DCFC1099-2A04-4F85-8239-7CDEE68EF386}">
      <dgm:prSet phldrT="[Text]" custT="1"/>
      <dgm:spPr/>
      <dgm:t>
        <a:bodyPr/>
        <a:lstStyle/>
        <a:p>
          <a:r>
            <a:rPr lang="en-US" sz="2800" b="1" u="sng" dirty="0">
              <a:latin typeface="Arial Black" panose="020B0A04020102020204" pitchFamily="34" charset="0"/>
            </a:rPr>
            <a:t>Lightening Cables</a:t>
          </a:r>
          <a:endParaRPr lang="en-IN" sz="2800" dirty="0"/>
        </a:p>
      </dgm:t>
    </dgm:pt>
    <dgm:pt modelId="{C0A66DF0-89FC-48F9-8192-1244D61AC95B}" type="parTrans" cxnId="{D35611E3-717F-4E2B-92D2-FB3F5DFAA7D9}">
      <dgm:prSet/>
      <dgm:spPr/>
      <dgm:t>
        <a:bodyPr/>
        <a:lstStyle/>
        <a:p>
          <a:endParaRPr lang="en-IN"/>
        </a:p>
      </dgm:t>
    </dgm:pt>
    <dgm:pt modelId="{4E25E306-9AAA-4582-8B4A-29BF16613088}" type="sibTrans" cxnId="{D35611E3-717F-4E2B-92D2-FB3F5DFAA7D9}">
      <dgm:prSet/>
      <dgm:spPr/>
      <dgm:t>
        <a:bodyPr/>
        <a:lstStyle/>
        <a:p>
          <a:endParaRPr lang="en-IN"/>
        </a:p>
      </dgm:t>
    </dgm:pt>
    <dgm:pt modelId="{F1684BC8-A597-4117-A6D3-211BF7E8A579}" type="pres">
      <dgm:prSet presAssocID="{9F6A8CC8-DB11-4968-997F-EB81771A74E5}" presName="Name0" presStyleCnt="0">
        <dgm:presLayoutVars>
          <dgm:dir/>
          <dgm:resizeHandles val="exact"/>
        </dgm:presLayoutVars>
      </dgm:prSet>
      <dgm:spPr/>
    </dgm:pt>
    <dgm:pt modelId="{0819AF10-7A63-44CB-89E5-F1FDC77DE600}" type="pres">
      <dgm:prSet presAssocID="{9F6A8CC8-DB11-4968-997F-EB81771A74E5}" presName="bkgdShp" presStyleLbl="alignAccFollowNode1" presStyleIdx="0" presStyleCnt="1"/>
      <dgm:spPr/>
    </dgm:pt>
    <dgm:pt modelId="{B725E6B1-A627-4175-A454-71F92CB29DE1}" type="pres">
      <dgm:prSet presAssocID="{9F6A8CC8-DB11-4968-997F-EB81771A74E5}" presName="linComp" presStyleCnt="0"/>
      <dgm:spPr/>
    </dgm:pt>
    <dgm:pt modelId="{4DD2F291-548C-4543-A254-688E0D4F2046}" type="pres">
      <dgm:prSet presAssocID="{B08FFF78-1336-4D14-9DF7-9551123DB486}" presName="compNode" presStyleCnt="0"/>
      <dgm:spPr/>
    </dgm:pt>
    <dgm:pt modelId="{1124C0AA-7B95-4F47-8374-25BEF3AF6F7E}" type="pres">
      <dgm:prSet presAssocID="{B08FFF78-1336-4D14-9DF7-9551123DB486}" presName="node" presStyleLbl="node1" presStyleIdx="0" presStyleCnt="3">
        <dgm:presLayoutVars>
          <dgm:bulletEnabled val="1"/>
        </dgm:presLayoutVars>
      </dgm:prSet>
      <dgm:spPr/>
    </dgm:pt>
    <dgm:pt modelId="{E4BD6C61-9122-444F-B717-34DF131F1D07}" type="pres">
      <dgm:prSet presAssocID="{B08FFF78-1336-4D14-9DF7-9551123DB486}" presName="invisiNode" presStyleLbl="node1" presStyleIdx="0" presStyleCnt="3"/>
      <dgm:spPr/>
    </dgm:pt>
    <dgm:pt modelId="{25ADB564-2681-4DF5-A396-57930F0337F9}" type="pres">
      <dgm:prSet presAssocID="{B08FFF78-1336-4D14-9DF7-9551123DB486}" presName="imagNode" presStyleLbl="fgImgPlace1" presStyleIdx="0" presStyleCnt="3" custLinFactNeighborX="-284" custLinFactNeighborY="19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E097BBDD-6B2B-4C86-A1E6-8AFC44507615}" type="pres">
      <dgm:prSet presAssocID="{92AA4876-1FE9-4568-8F51-8F863554EE80}" presName="sibTrans" presStyleLbl="sibTrans2D1" presStyleIdx="0" presStyleCnt="0"/>
      <dgm:spPr/>
    </dgm:pt>
    <dgm:pt modelId="{BCF14512-611D-41A5-88E1-4471B2AF903F}" type="pres">
      <dgm:prSet presAssocID="{017D76FE-9246-47DA-A561-ABE611EDC1A5}" presName="compNode" presStyleCnt="0"/>
      <dgm:spPr/>
    </dgm:pt>
    <dgm:pt modelId="{74AEA012-C693-4D53-8DD2-FF2B2F950FDA}" type="pres">
      <dgm:prSet presAssocID="{017D76FE-9246-47DA-A561-ABE611EDC1A5}" presName="node" presStyleLbl="node1" presStyleIdx="1" presStyleCnt="3">
        <dgm:presLayoutVars>
          <dgm:bulletEnabled val="1"/>
        </dgm:presLayoutVars>
      </dgm:prSet>
      <dgm:spPr/>
    </dgm:pt>
    <dgm:pt modelId="{6EA053DC-3147-448E-A75E-2BDAA471FD61}" type="pres">
      <dgm:prSet presAssocID="{017D76FE-9246-47DA-A561-ABE611EDC1A5}" presName="invisiNode" presStyleLbl="node1" presStyleIdx="1" presStyleCnt="3"/>
      <dgm:spPr/>
    </dgm:pt>
    <dgm:pt modelId="{971091A7-C1CD-4B01-A322-F6C26CBCD153}" type="pres">
      <dgm:prSet presAssocID="{017D76FE-9246-47DA-A561-ABE611EDC1A5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90CC0B63-C013-4C58-9B82-28D9466D3490}" type="pres">
      <dgm:prSet presAssocID="{F3ED2110-7F58-40A4-AA52-9863CB5C67A5}" presName="sibTrans" presStyleLbl="sibTrans2D1" presStyleIdx="0" presStyleCnt="0"/>
      <dgm:spPr/>
    </dgm:pt>
    <dgm:pt modelId="{3EB2BEA9-5D3E-4650-9BE4-83C57F53B853}" type="pres">
      <dgm:prSet presAssocID="{DCFC1099-2A04-4F85-8239-7CDEE68EF386}" presName="compNode" presStyleCnt="0"/>
      <dgm:spPr/>
    </dgm:pt>
    <dgm:pt modelId="{68FC132D-2A6E-4EC3-B6C2-89B92046B239}" type="pres">
      <dgm:prSet presAssocID="{DCFC1099-2A04-4F85-8239-7CDEE68EF386}" presName="node" presStyleLbl="node1" presStyleIdx="2" presStyleCnt="3">
        <dgm:presLayoutVars>
          <dgm:bulletEnabled val="1"/>
        </dgm:presLayoutVars>
      </dgm:prSet>
      <dgm:spPr/>
    </dgm:pt>
    <dgm:pt modelId="{23E119C5-94E8-4074-8161-C6AEF7E84157}" type="pres">
      <dgm:prSet presAssocID="{DCFC1099-2A04-4F85-8239-7CDEE68EF386}" presName="invisiNode" presStyleLbl="node1" presStyleIdx="2" presStyleCnt="3"/>
      <dgm:spPr/>
    </dgm:pt>
    <dgm:pt modelId="{3B19FC40-8361-4F9D-9BB6-3F5246D80EC6}" type="pres">
      <dgm:prSet presAssocID="{DCFC1099-2A04-4F85-8239-7CDEE68EF386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1F099103-939C-4CC5-A0C8-FEFE90242E2D}" type="presOf" srcId="{F3ED2110-7F58-40A4-AA52-9863CB5C67A5}" destId="{90CC0B63-C013-4C58-9B82-28D9466D3490}" srcOrd="0" destOrd="0" presId="urn:microsoft.com/office/officeart/2005/8/layout/pList2"/>
    <dgm:cxn modelId="{799E370F-2AF3-416A-A585-E34484A7B206}" type="presOf" srcId="{B08FFF78-1336-4D14-9DF7-9551123DB486}" destId="{1124C0AA-7B95-4F47-8374-25BEF3AF6F7E}" srcOrd="0" destOrd="0" presId="urn:microsoft.com/office/officeart/2005/8/layout/pList2"/>
    <dgm:cxn modelId="{3BE0203C-F116-4545-B03F-800971314B26}" type="presOf" srcId="{017D76FE-9246-47DA-A561-ABE611EDC1A5}" destId="{74AEA012-C693-4D53-8DD2-FF2B2F950FDA}" srcOrd="0" destOrd="0" presId="urn:microsoft.com/office/officeart/2005/8/layout/pList2"/>
    <dgm:cxn modelId="{09326344-CE3F-41C9-893A-4FCCD0ED696D}" type="presOf" srcId="{9F6A8CC8-DB11-4968-997F-EB81771A74E5}" destId="{F1684BC8-A597-4117-A6D3-211BF7E8A579}" srcOrd="0" destOrd="0" presId="urn:microsoft.com/office/officeart/2005/8/layout/pList2"/>
    <dgm:cxn modelId="{3FD2844D-BD65-4ADF-B75C-CFF394E25928}" type="presOf" srcId="{92AA4876-1FE9-4568-8F51-8F863554EE80}" destId="{E097BBDD-6B2B-4C86-A1E6-8AFC44507615}" srcOrd="0" destOrd="0" presId="urn:microsoft.com/office/officeart/2005/8/layout/pList2"/>
    <dgm:cxn modelId="{D996B859-3732-4AF3-A621-873BCA6F174B}" srcId="{9F6A8CC8-DB11-4968-997F-EB81771A74E5}" destId="{B08FFF78-1336-4D14-9DF7-9551123DB486}" srcOrd="0" destOrd="0" parTransId="{AF943BD2-4223-4793-A740-9420B9C529D1}" sibTransId="{92AA4876-1FE9-4568-8F51-8F863554EE80}"/>
    <dgm:cxn modelId="{B837BF82-955F-4E94-9221-8D11BE9A5BC8}" srcId="{9F6A8CC8-DB11-4968-997F-EB81771A74E5}" destId="{017D76FE-9246-47DA-A561-ABE611EDC1A5}" srcOrd="1" destOrd="0" parTransId="{82E81988-43EB-4713-980A-9DBD540148E8}" sibTransId="{F3ED2110-7F58-40A4-AA52-9863CB5C67A5}"/>
    <dgm:cxn modelId="{C1EEA7AA-A196-4348-9EE5-134DBC3B806F}" type="presOf" srcId="{DCFC1099-2A04-4F85-8239-7CDEE68EF386}" destId="{68FC132D-2A6E-4EC3-B6C2-89B92046B239}" srcOrd="0" destOrd="0" presId="urn:microsoft.com/office/officeart/2005/8/layout/pList2"/>
    <dgm:cxn modelId="{D35611E3-717F-4E2B-92D2-FB3F5DFAA7D9}" srcId="{9F6A8CC8-DB11-4968-997F-EB81771A74E5}" destId="{DCFC1099-2A04-4F85-8239-7CDEE68EF386}" srcOrd="2" destOrd="0" parTransId="{C0A66DF0-89FC-48F9-8192-1244D61AC95B}" sibTransId="{4E25E306-9AAA-4582-8B4A-29BF16613088}"/>
    <dgm:cxn modelId="{4C5021E8-6530-4485-AEB8-1E60BB59CFAA}" type="presParOf" srcId="{F1684BC8-A597-4117-A6D3-211BF7E8A579}" destId="{0819AF10-7A63-44CB-89E5-F1FDC77DE600}" srcOrd="0" destOrd="0" presId="urn:microsoft.com/office/officeart/2005/8/layout/pList2"/>
    <dgm:cxn modelId="{82CEDB21-9635-4542-AECC-C72DEEDABB09}" type="presParOf" srcId="{F1684BC8-A597-4117-A6D3-211BF7E8A579}" destId="{B725E6B1-A627-4175-A454-71F92CB29DE1}" srcOrd="1" destOrd="0" presId="urn:microsoft.com/office/officeart/2005/8/layout/pList2"/>
    <dgm:cxn modelId="{350FEE19-5E7F-44D7-8FC8-3CE14FA1B2C5}" type="presParOf" srcId="{B725E6B1-A627-4175-A454-71F92CB29DE1}" destId="{4DD2F291-548C-4543-A254-688E0D4F2046}" srcOrd="0" destOrd="0" presId="urn:microsoft.com/office/officeart/2005/8/layout/pList2"/>
    <dgm:cxn modelId="{FBFAE34C-2C1E-452E-A94C-06B7C56B7CC7}" type="presParOf" srcId="{4DD2F291-548C-4543-A254-688E0D4F2046}" destId="{1124C0AA-7B95-4F47-8374-25BEF3AF6F7E}" srcOrd="0" destOrd="0" presId="urn:microsoft.com/office/officeart/2005/8/layout/pList2"/>
    <dgm:cxn modelId="{B1FE49E0-26EB-4903-A077-9FC87CB0D565}" type="presParOf" srcId="{4DD2F291-548C-4543-A254-688E0D4F2046}" destId="{E4BD6C61-9122-444F-B717-34DF131F1D07}" srcOrd="1" destOrd="0" presId="urn:microsoft.com/office/officeart/2005/8/layout/pList2"/>
    <dgm:cxn modelId="{D8A9A329-FFD9-41D5-9637-BB61C615F0E7}" type="presParOf" srcId="{4DD2F291-548C-4543-A254-688E0D4F2046}" destId="{25ADB564-2681-4DF5-A396-57930F0337F9}" srcOrd="2" destOrd="0" presId="urn:microsoft.com/office/officeart/2005/8/layout/pList2"/>
    <dgm:cxn modelId="{948666A4-284A-4A34-ADCF-A0958FAA4EB8}" type="presParOf" srcId="{B725E6B1-A627-4175-A454-71F92CB29DE1}" destId="{E097BBDD-6B2B-4C86-A1E6-8AFC44507615}" srcOrd="1" destOrd="0" presId="urn:microsoft.com/office/officeart/2005/8/layout/pList2"/>
    <dgm:cxn modelId="{E3677559-33FA-4F92-B268-D33BF42139B8}" type="presParOf" srcId="{B725E6B1-A627-4175-A454-71F92CB29DE1}" destId="{BCF14512-611D-41A5-88E1-4471B2AF903F}" srcOrd="2" destOrd="0" presId="urn:microsoft.com/office/officeart/2005/8/layout/pList2"/>
    <dgm:cxn modelId="{0CEA20E7-21E6-4AA5-93C7-C5F2A09BBB14}" type="presParOf" srcId="{BCF14512-611D-41A5-88E1-4471B2AF903F}" destId="{74AEA012-C693-4D53-8DD2-FF2B2F950FDA}" srcOrd="0" destOrd="0" presId="urn:microsoft.com/office/officeart/2005/8/layout/pList2"/>
    <dgm:cxn modelId="{916F4A53-EB80-426A-8B7E-C95FCFFC8B4A}" type="presParOf" srcId="{BCF14512-611D-41A5-88E1-4471B2AF903F}" destId="{6EA053DC-3147-448E-A75E-2BDAA471FD61}" srcOrd="1" destOrd="0" presId="urn:microsoft.com/office/officeart/2005/8/layout/pList2"/>
    <dgm:cxn modelId="{32A3D8DA-C11D-4A26-ABCC-79FD45243039}" type="presParOf" srcId="{BCF14512-611D-41A5-88E1-4471B2AF903F}" destId="{971091A7-C1CD-4B01-A322-F6C26CBCD153}" srcOrd="2" destOrd="0" presId="urn:microsoft.com/office/officeart/2005/8/layout/pList2"/>
    <dgm:cxn modelId="{3448E50F-159A-444D-8D57-6A8AD65BD7B6}" type="presParOf" srcId="{B725E6B1-A627-4175-A454-71F92CB29DE1}" destId="{90CC0B63-C013-4C58-9B82-28D9466D3490}" srcOrd="3" destOrd="0" presId="urn:microsoft.com/office/officeart/2005/8/layout/pList2"/>
    <dgm:cxn modelId="{7E7DD2F8-A8CE-4AFA-A384-6E909AA767D4}" type="presParOf" srcId="{B725E6B1-A627-4175-A454-71F92CB29DE1}" destId="{3EB2BEA9-5D3E-4650-9BE4-83C57F53B853}" srcOrd="4" destOrd="0" presId="urn:microsoft.com/office/officeart/2005/8/layout/pList2"/>
    <dgm:cxn modelId="{34620887-2997-4A39-AC52-2710A22DE8F1}" type="presParOf" srcId="{3EB2BEA9-5D3E-4650-9BE4-83C57F53B853}" destId="{68FC132D-2A6E-4EC3-B6C2-89B92046B239}" srcOrd="0" destOrd="0" presId="urn:microsoft.com/office/officeart/2005/8/layout/pList2"/>
    <dgm:cxn modelId="{2C039C5D-EB29-480A-970C-076F30FA1048}" type="presParOf" srcId="{3EB2BEA9-5D3E-4650-9BE4-83C57F53B853}" destId="{23E119C5-94E8-4074-8161-C6AEF7E84157}" srcOrd="1" destOrd="0" presId="urn:microsoft.com/office/officeart/2005/8/layout/pList2"/>
    <dgm:cxn modelId="{9FD661FE-9537-40AA-829A-F5EC7EDBEA6C}" type="presParOf" srcId="{3EB2BEA9-5D3E-4650-9BE4-83C57F53B853}" destId="{3B19FC40-8361-4F9D-9BB6-3F5246D80EC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00972-D3F2-45E4-8387-7533C82AF7F1}">
      <dsp:nvSpPr>
        <dsp:cNvPr id="0" name=""/>
        <dsp:cNvSpPr/>
      </dsp:nvSpPr>
      <dsp:spPr>
        <a:xfrm>
          <a:off x="0" y="0"/>
          <a:ext cx="11504645" cy="233451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4">
                <a:tint val="40000"/>
                <a:hueOff val="0"/>
                <a:satOff val="0"/>
                <a:shade val="30000"/>
                <a:satMod val="115000"/>
                <a:alpha val="0"/>
                <a:lumMod val="81000"/>
              </a:schemeClr>
            </a:gs>
            <a:gs pos="49000">
              <a:schemeClr val="accent4">
                <a:tint val="4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1D1FC9-FC93-4808-8E5E-B2254B0014A9}">
      <dsp:nvSpPr>
        <dsp:cNvPr id="0" name=""/>
        <dsp:cNvSpPr/>
      </dsp:nvSpPr>
      <dsp:spPr>
        <a:xfrm>
          <a:off x="576854" y="292548"/>
          <a:ext cx="2916060" cy="17104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34E30-B7A6-456A-A456-FE8A9A1EA247}">
      <dsp:nvSpPr>
        <dsp:cNvPr id="0" name=""/>
        <dsp:cNvSpPr/>
      </dsp:nvSpPr>
      <dsp:spPr>
        <a:xfrm rot="10800000">
          <a:off x="345139" y="2334519"/>
          <a:ext cx="3379489" cy="2853302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4">
                <a:hueOff val="0"/>
                <a:satOff val="0"/>
                <a:satMod val="103000"/>
                <a:tint val="94000"/>
                <a:lumMod val="0"/>
                <a:lumOff val="100000"/>
                <a:alpha val="56000"/>
              </a:schemeClr>
            </a:gs>
            <a:gs pos="100000">
              <a:schemeClr val="accent4">
                <a:hueOff val="0"/>
                <a:satOff val="0"/>
                <a:lum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path path="shape">
            <a:fillToRect l="50000" t="50000" r="50000" b="50000"/>
          </a:path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>
              <a:latin typeface="Arial Black" panose="020B0A04020102020204" pitchFamily="34" charset="0"/>
            </a:rPr>
            <a:t>Type A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 rot="10800000">
        <a:off x="432888" y="2334519"/>
        <a:ext cx="3203991" cy="2765553"/>
      </dsp:txXfrm>
    </dsp:sp>
    <dsp:sp modelId="{C2D6BA30-DA1E-4833-ADBC-A9F0531C5C3C}">
      <dsp:nvSpPr>
        <dsp:cNvPr id="0" name=""/>
        <dsp:cNvSpPr/>
      </dsp:nvSpPr>
      <dsp:spPr>
        <a:xfrm>
          <a:off x="4062577" y="311568"/>
          <a:ext cx="3379489" cy="1711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00BBF-4390-4DCF-917B-985CCF248E79}">
      <dsp:nvSpPr>
        <dsp:cNvPr id="0" name=""/>
        <dsp:cNvSpPr/>
      </dsp:nvSpPr>
      <dsp:spPr>
        <a:xfrm rot="10800000">
          <a:off x="4089005" y="2335718"/>
          <a:ext cx="3379489" cy="28521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satMod val="110000"/>
                <a:lumMod val="100000"/>
                <a:shade val="100000"/>
                <a:alpha val="6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>
              <a:latin typeface="Arial Black" panose="020B0A04020102020204" pitchFamily="34" charset="0"/>
            </a:rPr>
            <a:t>Type B</a:t>
          </a:r>
          <a:endParaRPr lang="en-IN" sz="2800" b="1" u="sng" kern="1200" dirty="0"/>
        </a:p>
      </dsp:txBody>
      <dsp:txXfrm rot="10800000">
        <a:off x="4176717" y="2335718"/>
        <a:ext cx="3204065" cy="2764391"/>
      </dsp:txXfrm>
    </dsp:sp>
    <dsp:sp modelId="{21721761-75E4-487C-ADDE-8D3A71067A74}">
      <dsp:nvSpPr>
        <dsp:cNvPr id="0" name=""/>
        <dsp:cNvSpPr/>
      </dsp:nvSpPr>
      <dsp:spPr>
        <a:xfrm>
          <a:off x="7780016" y="311269"/>
          <a:ext cx="3379489" cy="1711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2AC92-BF40-4329-92B0-D1D4A5FD88DC}">
      <dsp:nvSpPr>
        <dsp:cNvPr id="0" name=""/>
        <dsp:cNvSpPr/>
      </dsp:nvSpPr>
      <dsp:spPr>
        <a:xfrm rot="10800000">
          <a:off x="7780016" y="2334519"/>
          <a:ext cx="3379489" cy="2853302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4">
                <a:hueOff val="0"/>
                <a:satOff val="0"/>
                <a:satMod val="103000"/>
                <a:tint val="94000"/>
                <a:lumMod val="0"/>
                <a:lumOff val="100000"/>
                <a:alpha val="0"/>
              </a:schemeClr>
            </a:gs>
            <a:gs pos="0">
              <a:schemeClr val="accent4">
                <a:hueOff val="0"/>
                <a:satOff val="0"/>
                <a:lumOff val="0"/>
                <a:lumMod val="99000"/>
                <a:satMod val="120000"/>
                <a:shade val="78000"/>
                <a:alpha val="76000"/>
              </a:schemeClr>
            </a:gs>
          </a:gsLst>
          <a:path path="shape">
            <a:fillToRect l="50000" t="50000" r="50000" b="50000"/>
          </a:path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sng" kern="1200" dirty="0">
              <a:latin typeface="Arial Black" panose="020B0A04020102020204" pitchFamily="34" charset="0"/>
            </a:rPr>
            <a:t>Type C</a:t>
          </a:r>
          <a:endParaRPr lang="en-IN" sz="2800" b="1" i="0" u="sng" kern="1200" dirty="0">
            <a:latin typeface="Arial Black" panose="020B0A04020102020204" pitchFamily="34" charset="0"/>
          </a:endParaRPr>
        </a:p>
      </dsp:txBody>
      <dsp:txXfrm rot="10800000">
        <a:off x="7867765" y="2334519"/>
        <a:ext cx="3203991" cy="2765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9AF10-7A63-44CB-89E5-F1FDC77DE600}">
      <dsp:nvSpPr>
        <dsp:cNvPr id="0" name=""/>
        <dsp:cNvSpPr/>
      </dsp:nvSpPr>
      <dsp:spPr>
        <a:xfrm>
          <a:off x="0" y="0"/>
          <a:ext cx="11178074" cy="243109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ADB564-2681-4DF5-A396-57930F0337F9}">
      <dsp:nvSpPr>
        <dsp:cNvPr id="0" name=""/>
        <dsp:cNvSpPr/>
      </dsp:nvSpPr>
      <dsp:spPr>
        <a:xfrm>
          <a:off x="326016" y="359284"/>
          <a:ext cx="3283559" cy="17827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4C0AA-7B95-4F47-8374-25BEF3AF6F7E}">
      <dsp:nvSpPr>
        <dsp:cNvPr id="0" name=""/>
        <dsp:cNvSpPr/>
      </dsp:nvSpPr>
      <dsp:spPr>
        <a:xfrm rot="10800000">
          <a:off x="335342" y="2431090"/>
          <a:ext cx="3283559" cy="297133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>
              <a:latin typeface="Arial Black" panose="020B0A04020102020204" pitchFamily="34" charset="0"/>
            </a:rPr>
            <a:t>Mini A&amp;B</a:t>
          </a:r>
          <a:endParaRPr lang="en-IN" sz="2800" kern="1200" dirty="0"/>
        </a:p>
      </dsp:txBody>
      <dsp:txXfrm rot="10800000">
        <a:off x="426721" y="2431090"/>
        <a:ext cx="3100801" cy="2879954"/>
      </dsp:txXfrm>
    </dsp:sp>
    <dsp:sp modelId="{971091A7-C1CD-4B01-A322-F6C26CBCD153}">
      <dsp:nvSpPr>
        <dsp:cNvPr id="0" name=""/>
        <dsp:cNvSpPr/>
      </dsp:nvSpPr>
      <dsp:spPr>
        <a:xfrm>
          <a:off x="3947257" y="324145"/>
          <a:ext cx="3283559" cy="17827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EA012-C693-4D53-8DD2-FF2B2F950FDA}">
      <dsp:nvSpPr>
        <dsp:cNvPr id="0" name=""/>
        <dsp:cNvSpPr/>
      </dsp:nvSpPr>
      <dsp:spPr>
        <a:xfrm rot="10800000">
          <a:off x="3947257" y="2431090"/>
          <a:ext cx="3283559" cy="297133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>
              <a:latin typeface="Arial Black" panose="020B0A04020102020204" pitchFamily="34" charset="0"/>
            </a:rPr>
            <a:t>Micro A&amp;B</a:t>
          </a:r>
          <a:endParaRPr lang="en-IN" sz="2800" kern="1200" dirty="0"/>
        </a:p>
      </dsp:txBody>
      <dsp:txXfrm rot="10800000">
        <a:off x="4038636" y="2431090"/>
        <a:ext cx="3100801" cy="2879954"/>
      </dsp:txXfrm>
    </dsp:sp>
    <dsp:sp modelId="{3B19FC40-8361-4F9D-9BB6-3F5246D80EC6}">
      <dsp:nvSpPr>
        <dsp:cNvPr id="0" name=""/>
        <dsp:cNvSpPr/>
      </dsp:nvSpPr>
      <dsp:spPr>
        <a:xfrm>
          <a:off x="7559172" y="324145"/>
          <a:ext cx="3283559" cy="17827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C132D-2A6E-4EC3-B6C2-89B92046B239}">
      <dsp:nvSpPr>
        <dsp:cNvPr id="0" name=""/>
        <dsp:cNvSpPr/>
      </dsp:nvSpPr>
      <dsp:spPr>
        <a:xfrm rot="10800000">
          <a:off x="7559172" y="2431090"/>
          <a:ext cx="3283559" cy="297133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>
              <a:latin typeface="Arial Black" panose="020B0A04020102020204" pitchFamily="34" charset="0"/>
            </a:rPr>
            <a:t>Lightening Cables</a:t>
          </a:r>
          <a:endParaRPr lang="en-IN" sz="2800" kern="1200" dirty="0"/>
        </a:p>
      </dsp:txBody>
      <dsp:txXfrm rot="10800000">
        <a:off x="7650551" y="2431090"/>
        <a:ext cx="3100801" cy="2879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30695-1133-4D53-8B9D-01E7ECC6C768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B5AF3-5550-42F3-8710-D8D391EEC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21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DF2-C638-E240-7463-5CA1AE4E7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52C8-3080-F162-308C-777DBB38F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879E-7189-79E4-CB7C-004AFB84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4EF1-48C7-D071-AD5A-DA48336B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CDBFB-DED9-9B4D-B263-7ACD67B3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0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6363-5470-FB42-5FB2-35C0754E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18716-FA35-600D-8F92-F7E32F40D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5C85A-7777-9C6E-31FB-15347526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A761-ADDD-B403-7143-F85AC9F9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BA33-D52D-3EE5-17C6-D86ED990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0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2CFC8-CFD8-A73F-F156-BD43B3878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08E28-4507-73AB-A457-8EEDE1A6C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1C561-A2D5-8620-6CE2-D26738D5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9C01B-2DD7-C056-47B2-9F20041D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8CFD-CFB2-930B-FA17-383C95E5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3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66A0-F033-325B-D511-5B616433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6F11-78E2-51E4-07F6-D8DE21C0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45813-2C94-9C1E-B461-5ABAC9AA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CB5E-EA93-ACCE-901A-A103B980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0A28-1466-1A94-DD72-D674AE93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B773-F188-48ED-8832-8ADF4795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C2B2E-C70F-EA14-7038-3516DF8E7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684B7-B6EF-A797-7CC8-9D6FE908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30034-CCDF-D655-AFCA-2F6482C8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1AB1-C32F-0A64-4490-A7EF0C26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12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85D7-32D5-1BF7-E0AD-6FC5FD2A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31FB-20EC-E464-0667-AB6B5521B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81788-DA64-3CB7-BC99-8832A2DE4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69792-D871-F28F-37C2-3BCFE770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9DB2E-FB0E-ACB9-1153-4E91F7CD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F4B2-0D36-939C-BC7C-71048024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6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08AD-0131-BCC7-9D2B-A4F320FC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04E19-A1DF-6658-9F5C-F518C36E0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82A52-717A-D829-CF6A-63F696688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76C7C-D97F-1E1B-33EF-372000732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0CF23-B811-3891-403E-433AF5002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43D85D-099C-C643-0703-ED9BA017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8279F-A478-CA73-73E5-9DAFA969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56D03-C0E0-24EE-9EF2-31258832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27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D96B-8334-411F-05BD-35D42662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A783F-B4F3-92FB-DD52-F433D3A4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B3ACD-ACF5-9B40-7F21-9C02C518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2AA65-5701-EA4F-4807-146F9B26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99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952B7-5CB4-3F57-74DE-75BCD442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5DC6C-0AA4-703B-F5EA-D86667EB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47AE2-1245-2B88-094E-24E8CAC8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99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DC8E-CD00-81E3-DD5C-8915B8FE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38A9-8E6F-098B-6455-FB658AA6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81769-92AC-3002-6AB3-B08711BFA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210F2-A284-2EE1-D520-D513928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344F8-F5A6-ABBE-B232-61A5BAC2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2CF3B-968B-56A7-55FE-7E9C03DB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69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A74E-0E27-060E-163B-59D9B0E1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9FD7D-CB26-EA24-B46C-218D8845E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5AF67-92ED-1FA7-F60E-5412D4785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C9005-C8FC-FAA8-C4A1-55828B05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C8EDC-FE8C-123B-C0A8-D70E32DA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B09C3-0B24-611F-0CC2-D5DB2D0B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80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EBA4D-2DBC-0888-4A49-9E40C991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FF0A-3AD3-C813-3596-0E88BF925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F877-4ED6-3A07-04D5-D992DBEC2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F4C81-B9B0-4B3F-A4C1-F1822584CB57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34DD5-8C65-99D2-85E4-4F87D10B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8278B-3715-2EDD-94F8-57C2F529B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9F23D-FB1E-44F9-8E79-94D76D1C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1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10" Type="http://schemas.openxmlformats.org/officeDocument/2006/relationships/image" Target="../media/image47.jp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62E461-DB2B-AB83-461C-437921704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20"/>
            <a:ext cx="12192000" cy="6870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92998-F6D4-5DFE-17A9-21BD7B11D11A}"/>
              </a:ext>
            </a:extLst>
          </p:cNvPr>
          <p:cNvSpPr txBox="1"/>
          <p:nvPr/>
        </p:nvSpPr>
        <p:spPr>
          <a:xfrm>
            <a:off x="1566671" y="1440968"/>
            <a:ext cx="8562345" cy="2866939"/>
          </a:xfrm>
          <a:custGeom>
            <a:avLst/>
            <a:gdLst/>
            <a:ahLst/>
            <a:cxnLst/>
            <a:rect l="l" t="t" r="r" b="b"/>
            <a:pathLst>
              <a:path w="8562345" h="2866939">
                <a:moveTo>
                  <a:pt x="6891750" y="1681894"/>
                </a:moveTo>
                <a:lnTo>
                  <a:pt x="6891750" y="2234418"/>
                </a:lnTo>
                <a:lnTo>
                  <a:pt x="7321491" y="2234418"/>
                </a:lnTo>
                <a:cubicBezTo>
                  <a:pt x="7466599" y="2234418"/>
                  <a:pt x="7568918" y="2208684"/>
                  <a:pt x="7628449" y="2157214"/>
                </a:cubicBezTo>
                <a:cubicBezTo>
                  <a:pt x="7687980" y="2105744"/>
                  <a:pt x="7717746" y="2036601"/>
                  <a:pt x="7717746" y="1949784"/>
                </a:cubicBezTo>
                <a:cubicBezTo>
                  <a:pt x="7717746" y="1869169"/>
                  <a:pt x="7688290" y="1804367"/>
                  <a:pt x="7629379" y="1755378"/>
                </a:cubicBezTo>
                <a:cubicBezTo>
                  <a:pt x="7570468" y="1706389"/>
                  <a:pt x="7467219" y="1681894"/>
                  <a:pt x="7319631" y="1681894"/>
                </a:cubicBezTo>
                <a:close/>
                <a:moveTo>
                  <a:pt x="6891750" y="645678"/>
                </a:moveTo>
                <a:lnTo>
                  <a:pt x="6891750" y="1162856"/>
                </a:lnTo>
                <a:lnTo>
                  <a:pt x="7258239" y="1162856"/>
                </a:lnTo>
                <a:cubicBezTo>
                  <a:pt x="7389704" y="1162856"/>
                  <a:pt x="7481171" y="1140222"/>
                  <a:pt x="7532641" y="1094953"/>
                </a:cubicBezTo>
                <a:cubicBezTo>
                  <a:pt x="7584111" y="1049685"/>
                  <a:pt x="7609845" y="984262"/>
                  <a:pt x="7609845" y="898686"/>
                </a:cubicBezTo>
                <a:cubicBezTo>
                  <a:pt x="7609845" y="819311"/>
                  <a:pt x="7584111" y="757299"/>
                  <a:pt x="7532641" y="712651"/>
                </a:cubicBezTo>
                <a:cubicBezTo>
                  <a:pt x="7481171" y="668002"/>
                  <a:pt x="7391564" y="645678"/>
                  <a:pt x="7263820" y="645678"/>
                </a:cubicBezTo>
                <a:close/>
                <a:moveTo>
                  <a:pt x="0" y="93155"/>
                </a:moveTo>
                <a:lnTo>
                  <a:pt x="840879" y="93155"/>
                </a:lnTo>
                <a:lnTo>
                  <a:pt x="840879" y="1756716"/>
                </a:lnTo>
                <a:cubicBezTo>
                  <a:pt x="840879" y="1905428"/>
                  <a:pt x="882117" y="2021603"/>
                  <a:pt x="964593" y="2105241"/>
                </a:cubicBezTo>
                <a:cubicBezTo>
                  <a:pt x="1047068" y="2188880"/>
                  <a:pt x="1161479" y="2230699"/>
                  <a:pt x="1307827" y="2230699"/>
                </a:cubicBezTo>
                <a:cubicBezTo>
                  <a:pt x="1452935" y="2230699"/>
                  <a:pt x="1566727" y="2189495"/>
                  <a:pt x="1649202" y="2107087"/>
                </a:cubicBezTo>
                <a:cubicBezTo>
                  <a:pt x="1731678" y="2024679"/>
                  <a:pt x="1772915" y="1907889"/>
                  <a:pt x="1772915" y="1756716"/>
                </a:cubicBezTo>
                <a:lnTo>
                  <a:pt x="1772915" y="93155"/>
                </a:lnTo>
                <a:lnTo>
                  <a:pt x="2613794" y="93155"/>
                </a:lnTo>
                <a:lnTo>
                  <a:pt x="2613794" y="1718026"/>
                </a:lnTo>
                <a:cubicBezTo>
                  <a:pt x="2613794" y="1879141"/>
                  <a:pt x="2588679" y="2031273"/>
                  <a:pt x="2538450" y="2174423"/>
                </a:cubicBezTo>
                <a:cubicBezTo>
                  <a:pt x="2488220" y="2317573"/>
                  <a:pt x="2409465" y="2442755"/>
                  <a:pt x="2302185" y="2549967"/>
                </a:cubicBezTo>
                <a:cubicBezTo>
                  <a:pt x="2194905" y="2657180"/>
                  <a:pt x="2082354" y="2732470"/>
                  <a:pt x="1964532" y="2775840"/>
                </a:cubicBezTo>
                <a:cubicBezTo>
                  <a:pt x="1800820" y="2836573"/>
                  <a:pt x="1604243" y="2866939"/>
                  <a:pt x="1374800" y="2866939"/>
                </a:cubicBezTo>
                <a:cubicBezTo>
                  <a:pt x="1242095" y="2866939"/>
                  <a:pt x="1097298" y="2857642"/>
                  <a:pt x="940408" y="2839048"/>
                </a:cubicBezTo>
                <a:cubicBezTo>
                  <a:pt x="783518" y="2820454"/>
                  <a:pt x="652364" y="2783582"/>
                  <a:pt x="546944" y="2728430"/>
                </a:cubicBezTo>
                <a:cubicBezTo>
                  <a:pt x="441524" y="2673278"/>
                  <a:pt x="345095" y="2594887"/>
                  <a:pt x="257659" y="2493255"/>
                </a:cubicBezTo>
                <a:cubicBezTo>
                  <a:pt x="170222" y="2391624"/>
                  <a:pt x="110381" y="2286897"/>
                  <a:pt x="78135" y="2179074"/>
                </a:cubicBezTo>
                <a:cubicBezTo>
                  <a:pt x="26045" y="2005557"/>
                  <a:pt x="0" y="1851875"/>
                  <a:pt x="0" y="1718026"/>
                </a:cubicBezTo>
                <a:close/>
                <a:moveTo>
                  <a:pt x="6041569" y="93154"/>
                </a:moveTo>
                <a:lnTo>
                  <a:pt x="7619147" y="93154"/>
                </a:lnTo>
                <a:cubicBezTo>
                  <a:pt x="7882077" y="93154"/>
                  <a:pt x="8083925" y="158266"/>
                  <a:pt x="8224692" y="288491"/>
                </a:cubicBezTo>
                <a:cubicBezTo>
                  <a:pt x="8365458" y="418715"/>
                  <a:pt x="8435841" y="579946"/>
                  <a:pt x="8435841" y="772182"/>
                </a:cubicBezTo>
                <a:cubicBezTo>
                  <a:pt x="8435841" y="933413"/>
                  <a:pt x="8385612" y="1071699"/>
                  <a:pt x="8285153" y="1187041"/>
                </a:cubicBezTo>
                <a:cubicBezTo>
                  <a:pt x="8218181" y="1263935"/>
                  <a:pt x="8120202" y="1324706"/>
                  <a:pt x="7991217" y="1369355"/>
                </a:cubicBezTo>
                <a:cubicBezTo>
                  <a:pt x="8187175" y="1416484"/>
                  <a:pt x="8331352" y="1497409"/>
                  <a:pt x="8423749" y="1612131"/>
                </a:cubicBezTo>
                <a:cubicBezTo>
                  <a:pt x="8516147" y="1726852"/>
                  <a:pt x="8562345" y="1871030"/>
                  <a:pt x="8562345" y="2044662"/>
                </a:cubicBezTo>
                <a:cubicBezTo>
                  <a:pt x="8562345" y="2186049"/>
                  <a:pt x="8529479" y="2313173"/>
                  <a:pt x="8463747" y="2426035"/>
                </a:cubicBezTo>
                <a:cubicBezTo>
                  <a:pt x="8398014" y="2538896"/>
                  <a:pt x="8308098" y="2628193"/>
                  <a:pt x="8193996" y="2693925"/>
                </a:cubicBezTo>
                <a:cubicBezTo>
                  <a:pt x="8123303" y="2734853"/>
                  <a:pt x="8016642" y="2764618"/>
                  <a:pt x="7874015" y="2783222"/>
                </a:cubicBezTo>
                <a:cubicBezTo>
                  <a:pt x="7684260" y="2808027"/>
                  <a:pt x="7558376" y="2820429"/>
                  <a:pt x="7496364" y="2820429"/>
                </a:cubicBezTo>
                <a:lnTo>
                  <a:pt x="6041569" y="2820429"/>
                </a:lnTo>
                <a:close/>
                <a:moveTo>
                  <a:pt x="4331550" y="0"/>
                </a:moveTo>
                <a:cubicBezTo>
                  <a:pt x="4680056" y="0"/>
                  <a:pt x="4945776" y="64802"/>
                  <a:pt x="5128711" y="194407"/>
                </a:cubicBezTo>
                <a:cubicBezTo>
                  <a:pt x="5311645" y="324011"/>
                  <a:pt x="5420476" y="530200"/>
                  <a:pt x="5455203" y="812974"/>
                </a:cubicBezTo>
                <a:lnTo>
                  <a:pt x="4660832" y="859482"/>
                </a:lnTo>
                <a:cubicBezTo>
                  <a:pt x="4639749" y="736699"/>
                  <a:pt x="4595410" y="647402"/>
                  <a:pt x="4527817" y="591592"/>
                </a:cubicBezTo>
                <a:cubicBezTo>
                  <a:pt x="4460225" y="535781"/>
                  <a:pt x="4366897" y="507876"/>
                  <a:pt x="4247834" y="507876"/>
                </a:cubicBezTo>
                <a:cubicBezTo>
                  <a:pt x="4149856" y="507876"/>
                  <a:pt x="4076062" y="528650"/>
                  <a:pt x="4026453" y="570198"/>
                </a:cubicBezTo>
                <a:cubicBezTo>
                  <a:pt x="3976843" y="611746"/>
                  <a:pt x="3952038" y="662285"/>
                  <a:pt x="3952038" y="721816"/>
                </a:cubicBezTo>
                <a:cubicBezTo>
                  <a:pt x="3952038" y="765225"/>
                  <a:pt x="3972502" y="804292"/>
                  <a:pt x="4013430" y="839019"/>
                </a:cubicBezTo>
                <a:cubicBezTo>
                  <a:pt x="4053117" y="874985"/>
                  <a:pt x="4147375" y="908472"/>
                  <a:pt x="4296204" y="939478"/>
                </a:cubicBezTo>
                <a:cubicBezTo>
                  <a:pt x="4664553" y="1018853"/>
                  <a:pt x="4928413" y="1099158"/>
                  <a:pt x="5087783" y="1180393"/>
                </a:cubicBezTo>
                <a:cubicBezTo>
                  <a:pt x="5247153" y="1261628"/>
                  <a:pt x="5363115" y="1362397"/>
                  <a:pt x="5435669" y="1482700"/>
                </a:cubicBezTo>
                <a:cubicBezTo>
                  <a:pt x="5508223" y="1603003"/>
                  <a:pt x="5544499" y="1737568"/>
                  <a:pt x="5544499" y="1886396"/>
                </a:cubicBezTo>
                <a:cubicBezTo>
                  <a:pt x="5544499" y="2061269"/>
                  <a:pt x="5496130" y="2222500"/>
                  <a:pt x="5399392" y="2370088"/>
                </a:cubicBezTo>
                <a:cubicBezTo>
                  <a:pt x="5302654" y="2517676"/>
                  <a:pt x="5167468" y="2629607"/>
                  <a:pt x="4993835" y="2705881"/>
                </a:cubicBezTo>
                <a:cubicBezTo>
                  <a:pt x="4820203" y="2782156"/>
                  <a:pt x="4601301" y="2820293"/>
                  <a:pt x="4337131" y="2820293"/>
                </a:cubicBezTo>
                <a:cubicBezTo>
                  <a:pt x="3873283" y="2820293"/>
                  <a:pt x="3552063" y="2730996"/>
                  <a:pt x="3373469" y="2552402"/>
                </a:cubicBezTo>
                <a:cubicBezTo>
                  <a:pt x="3194875" y="2373808"/>
                  <a:pt x="3093796" y="2146846"/>
                  <a:pt x="3070232" y="1871514"/>
                </a:cubicBezTo>
                <a:lnTo>
                  <a:pt x="3872043" y="1821284"/>
                </a:lnTo>
                <a:cubicBezTo>
                  <a:pt x="3889407" y="1951509"/>
                  <a:pt x="3924753" y="2050728"/>
                  <a:pt x="3978083" y="2118940"/>
                </a:cubicBezTo>
                <a:cubicBezTo>
                  <a:pt x="4064900" y="2229321"/>
                  <a:pt x="4188923" y="2284512"/>
                  <a:pt x="4350154" y="2284512"/>
                </a:cubicBezTo>
                <a:cubicBezTo>
                  <a:pt x="4470457" y="2284512"/>
                  <a:pt x="4563164" y="2256296"/>
                  <a:pt x="4628276" y="2199866"/>
                </a:cubicBezTo>
                <a:cubicBezTo>
                  <a:pt x="4693389" y="2143435"/>
                  <a:pt x="4725945" y="2078013"/>
                  <a:pt x="4725945" y="2003598"/>
                </a:cubicBezTo>
                <a:cubicBezTo>
                  <a:pt x="4725945" y="1932905"/>
                  <a:pt x="4694939" y="1869653"/>
                  <a:pt x="4632927" y="1813843"/>
                </a:cubicBezTo>
                <a:cubicBezTo>
                  <a:pt x="4570916" y="1758032"/>
                  <a:pt x="4427048" y="1705322"/>
                  <a:pt x="4201326" y="1655713"/>
                </a:cubicBezTo>
                <a:cubicBezTo>
                  <a:pt x="3831736" y="1572617"/>
                  <a:pt x="3568186" y="1462236"/>
                  <a:pt x="3410676" y="1324570"/>
                </a:cubicBezTo>
                <a:cubicBezTo>
                  <a:pt x="3251926" y="1186904"/>
                  <a:pt x="3172551" y="1011411"/>
                  <a:pt x="3172551" y="798091"/>
                </a:cubicBezTo>
                <a:cubicBezTo>
                  <a:pt x="3172551" y="657944"/>
                  <a:pt x="3213169" y="525549"/>
                  <a:pt x="3294404" y="400906"/>
                </a:cubicBezTo>
                <a:cubicBezTo>
                  <a:pt x="3375640" y="276262"/>
                  <a:pt x="3497803" y="178284"/>
                  <a:pt x="3660893" y="106970"/>
                </a:cubicBezTo>
                <a:cubicBezTo>
                  <a:pt x="3823984" y="35656"/>
                  <a:pt x="4047536" y="0"/>
                  <a:pt x="433155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00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F3FEF-685E-6146-7D8D-7D6F6C538704}"/>
              </a:ext>
            </a:extLst>
          </p:cNvPr>
          <p:cNvSpPr txBox="1"/>
          <p:nvPr/>
        </p:nvSpPr>
        <p:spPr>
          <a:xfrm>
            <a:off x="1817018" y="4606509"/>
            <a:ext cx="8061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Gill Sans Ultra Bold" panose="020B0A02020104020203" pitchFamily="34" charset="0"/>
              </a:rPr>
              <a:t>UNIVERSAL SERIAL BUS</a:t>
            </a:r>
            <a:endParaRPr lang="en-IN" sz="4000" b="1" u="sng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Gill Sans Ultra Bold" panose="020B0A020201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6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565171-FCBD-7BAE-E1D0-59FC114F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C3AC1-0DEB-0C55-3289-8DFD81BC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34" y="61535"/>
            <a:ext cx="10515600" cy="857185"/>
          </a:xfrm>
        </p:spPr>
        <p:txBody>
          <a:bodyPr/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Overview of Ports in devices</a:t>
            </a:r>
            <a:endParaRPr lang="en-IN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318E2-72B6-2505-2800-77841BDD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5" y="918720"/>
            <a:ext cx="6064898" cy="3442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A970E-B113-CF83-9EDD-AD0AEC85E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31" y="4394090"/>
            <a:ext cx="5492012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9229D-7568-AC09-3ED8-84A24819B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6" y="1091036"/>
            <a:ext cx="5015903" cy="31307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8D29C8D-0CC7-8FB6-F152-9BB484A2F430}"/>
              </a:ext>
            </a:extLst>
          </p:cNvPr>
          <p:cNvSpPr/>
          <p:nvPr/>
        </p:nvSpPr>
        <p:spPr>
          <a:xfrm>
            <a:off x="9050694" y="2799184"/>
            <a:ext cx="1530220" cy="6298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9FD859-9A93-EC0A-89BC-20290DF6E198}"/>
              </a:ext>
            </a:extLst>
          </p:cNvPr>
          <p:cNvSpPr/>
          <p:nvPr/>
        </p:nvSpPr>
        <p:spPr>
          <a:xfrm>
            <a:off x="3256384" y="2146041"/>
            <a:ext cx="881743" cy="7184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097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01BA0DE-8570-E447-D447-B0F34259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EA2BD-113F-F084-987B-48A3DE0D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520"/>
            <a:ext cx="10515600" cy="68488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Color Coding Of USB Ports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1787E-048A-D0DE-C321-FF5793839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8" y="3632747"/>
            <a:ext cx="1579594" cy="1385529"/>
          </a:xfrm>
          <a:prstGeom prst="ellipse">
            <a:avLst/>
          </a:prstGeom>
          <a:ln w="190500" cap="rnd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C2494D-B9FC-64F4-7EF4-CC237E910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87" y="1189280"/>
            <a:ext cx="1448702" cy="1330600"/>
          </a:xfrm>
          <a:prstGeom prst="ellips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824409-6731-E225-96BA-2A4E3091B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81" y="2386300"/>
            <a:ext cx="1527111" cy="1416273"/>
          </a:xfrm>
          <a:prstGeom prst="ellipse">
            <a:avLst/>
          </a:prstGeom>
          <a:ln w="190500" cap="rnd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84A04F-5D94-673F-E42C-777FBF064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09" y="2459761"/>
            <a:ext cx="1534877" cy="1416273"/>
          </a:xfrm>
          <a:prstGeom prst="ellips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0695D3-E2D0-95A2-3992-50A245373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99" y="3729924"/>
            <a:ext cx="1534877" cy="1416273"/>
          </a:xfrm>
          <a:prstGeom prst="ellips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15204D-D352-C2F0-332C-EA8F13B28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62" y="4702311"/>
            <a:ext cx="1541494" cy="1422379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3B2932-45E4-280D-9553-397A47E0E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4" y="1121404"/>
            <a:ext cx="1527110" cy="1409106"/>
          </a:xfrm>
          <a:prstGeom prst="ellipse">
            <a:avLst/>
          </a:prstGeom>
          <a:ln w="190500" cap="rnd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F0E2B5-1AB7-15BB-11A7-F5E246683A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68" y="1004977"/>
            <a:ext cx="4711445" cy="16419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FB4F8A8-8D42-D577-929A-CDDC8774689E}"/>
              </a:ext>
            </a:extLst>
          </p:cNvPr>
          <p:cNvSpPr txBox="1"/>
          <p:nvPr/>
        </p:nvSpPr>
        <p:spPr>
          <a:xfrm>
            <a:off x="320642" y="2725104"/>
            <a:ext cx="125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USB 1.0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3FE54-3079-524E-340D-7E3132EFEA6F}"/>
              </a:ext>
            </a:extLst>
          </p:cNvPr>
          <p:cNvSpPr txBox="1"/>
          <p:nvPr/>
        </p:nvSpPr>
        <p:spPr>
          <a:xfrm>
            <a:off x="1697239" y="4009250"/>
            <a:ext cx="118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USB 2.0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C00B0E-6F3C-9D5E-BEBD-C3C10AFAA280}"/>
              </a:ext>
            </a:extLst>
          </p:cNvPr>
          <p:cNvSpPr txBox="1"/>
          <p:nvPr/>
        </p:nvSpPr>
        <p:spPr>
          <a:xfrm>
            <a:off x="3428088" y="5213866"/>
            <a:ext cx="126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USB 3.0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F52A12-5D48-53D3-9D83-2BCB6577A552}"/>
              </a:ext>
            </a:extLst>
          </p:cNvPr>
          <p:cNvSpPr txBox="1"/>
          <p:nvPr/>
        </p:nvSpPr>
        <p:spPr>
          <a:xfrm>
            <a:off x="5174351" y="6318148"/>
            <a:ext cx="153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USB 3.1</a:t>
            </a:r>
            <a:endParaRPr lang="en-IN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8CE32D-6862-9D60-5FA8-469E14FFE0D6}"/>
              </a:ext>
            </a:extLst>
          </p:cNvPr>
          <p:cNvSpPr txBox="1"/>
          <p:nvPr/>
        </p:nvSpPr>
        <p:spPr>
          <a:xfrm>
            <a:off x="6943801" y="5398532"/>
            <a:ext cx="126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USB 3.2</a:t>
            </a:r>
            <a:endParaRPr lang="en-IN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D44E8EF7-78D2-F66B-BD67-B81DFE687E6D}"/>
              </a:ext>
            </a:extLst>
          </p:cNvPr>
          <p:cNvSpPr/>
          <p:nvPr/>
        </p:nvSpPr>
        <p:spPr>
          <a:xfrm>
            <a:off x="9442579" y="4707349"/>
            <a:ext cx="2575249" cy="1704733"/>
          </a:xfrm>
          <a:prstGeom prst="clou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Provides Charging In Sleep Mode</a:t>
            </a:r>
            <a:endParaRPr lang="en-I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9D5DCBD-F9A3-A176-EA7C-3BDEAAE31CF3}"/>
              </a:ext>
            </a:extLst>
          </p:cNvPr>
          <p:cNvSpPr/>
          <p:nvPr/>
        </p:nvSpPr>
        <p:spPr>
          <a:xfrm rot="1463982">
            <a:off x="8417317" y="4741645"/>
            <a:ext cx="951722" cy="675124"/>
          </a:xfrm>
          <a:prstGeom prst="rightArrow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7000"/>
                  <a:lumMod val="85000"/>
                  <a:lumOff val="1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E2B2A54-6FA1-232D-5471-2B88AB9E66E4}"/>
              </a:ext>
            </a:extLst>
          </p:cNvPr>
          <p:cNvSpPr/>
          <p:nvPr/>
        </p:nvSpPr>
        <p:spPr>
          <a:xfrm rot="3601678">
            <a:off x="9353725" y="3972055"/>
            <a:ext cx="904385" cy="66343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CD81103-859F-3929-4CC9-491E151A75C8}"/>
              </a:ext>
            </a:extLst>
          </p:cNvPr>
          <p:cNvSpPr/>
          <p:nvPr/>
        </p:nvSpPr>
        <p:spPr>
          <a:xfrm rot="5049401">
            <a:off x="10021546" y="3197219"/>
            <a:ext cx="1698018" cy="746627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002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 animBg="1"/>
      <p:bldP spid="43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1AF21B-FA3E-6AA7-E1F7-03F5F6FAE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3"/>
            <a:ext cx="12192000" cy="685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0C300-3B21-C653-797B-5FBD6DF4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5" y="135869"/>
            <a:ext cx="5275489" cy="717225"/>
          </a:xfrm>
          <a:gradFill>
            <a:gsLst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  <a:gs pos="52000">
                <a:schemeClr val="accent4">
                  <a:lumMod val="105000"/>
                  <a:satMod val="109000"/>
                  <a:tint val="81000"/>
                  <a:alpha val="79000"/>
                </a:schemeClr>
              </a:gs>
            </a:gsLst>
            <a:path path="shape">
              <a:fillToRect l="50000" t="50000" r="50000" b="50000"/>
            </a:path>
          </a:gradFill>
        </p:spPr>
        <p:txBody>
          <a:bodyPr>
            <a:normAutofit/>
          </a:bodyPr>
          <a:lstStyle/>
          <a:p>
            <a:pPr algn="ctr"/>
            <a:r>
              <a:rPr lang="en-US" dirty="0"/>
              <a:t>How USB Works ?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2733B7-8C0B-4F30-A243-732058A6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3" y="1346637"/>
            <a:ext cx="4629540" cy="3738547"/>
          </a:xfrm>
          <a:gradFill flip="none" rotWithShape="1">
            <a:gsLst>
              <a:gs pos="0">
                <a:schemeClr val="accent4">
                  <a:satMod val="105000"/>
                  <a:tint val="67000"/>
                  <a:alpha val="67000"/>
                  <a:lumMod val="83000"/>
                  <a:lumOff val="17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Key Features:</a:t>
            </a:r>
          </a:p>
          <a:p>
            <a:pPr lvl="1"/>
            <a:r>
              <a:rPr lang="en-US" sz="2800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Hosts</a:t>
            </a:r>
          </a:p>
          <a:p>
            <a:pPr lvl="1"/>
            <a:r>
              <a:rPr lang="en-US" sz="2800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Peripheral devices</a:t>
            </a:r>
          </a:p>
          <a:p>
            <a:pPr lvl="1"/>
            <a:r>
              <a:rPr lang="en-US" sz="2800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Hubs</a:t>
            </a:r>
            <a:endParaRPr lang="en-IN" sz="2800" b="1" dirty="0">
              <a:latin typeface="Baskerville Old Face" panose="02020602080505020303" pitchFamily="18" charset="0"/>
              <a:ea typeface="Artifakt Element Black" panose="020B0A030500000200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USB is controlled by hosts.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Baskerville Old Face" panose="02020602080505020303" pitchFamily="18" charset="0"/>
                <a:ea typeface="Artifakt Element Black" panose="020B0A03050000020004" pitchFamily="34" charset="0"/>
              </a:rPr>
              <a:t>In USB we consider 7-bit addressing.</a:t>
            </a:r>
            <a:endParaRPr lang="en-US" b="1" dirty="0">
              <a:latin typeface="Baskerville Old Face" panose="02020602080505020303" pitchFamily="18" charset="0"/>
              <a:ea typeface="Artifakt Element Black" panose="020B0A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77FD8-04F3-8E15-1874-A87F9482F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69" y="2098408"/>
            <a:ext cx="5175438" cy="428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7368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928B97DF-D53D-8662-669D-27D0B4D60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2678F"/>
              </a:clrFrom>
              <a:clrTo>
                <a:srgbClr val="62678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2" y="8309"/>
            <a:ext cx="12196862" cy="6841381"/>
          </a:xfrm>
          <a:prstGeom prst="rect">
            <a:avLst/>
          </a:prstGeom>
          <a:gradFill>
            <a:gsLst>
              <a:gs pos="59854">
                <a:srgbClr val="FFD475"/>
              </a:gs>
              <a:gs pos="39465">
                <a:srgbClr val="FFD268"/>
              </a:gs>
              <a:gs pos="29000">
                <a:srgbClr val="FFD05A"/>
              </a:gs>
              <a:gs pos="85000">
                <a:srgbClr val="FFD268"/>
              </a:gs>
              <a:gs pos="0">
                <a:schemeClr val="accent4">
                  <a:lumMod val="90000"/>
                  <a:lumOff val="10000"/>
                  <a:alpha val="66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  <a:gs pos="72000">
                <a:schemeClr val="accent4">
                  <a:lumMod val="105000"/>
                  <a:satMod val="109000"/>
                  <a:tint val="81000"/>
                  <a:alpha val="79000"/>
                </a:schemeClr>
              </a:gs>
            </a:gsLst>
            <a:path path="shape">
              <a:fillToRect l="50000" t="50000" r="50000" b="50000"/>
            </a:path>
          </a:gra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18CF0-276E-08F7-D90A-0527EE1E7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84" y="-250069"/>
            <a:ext cx="2703544" cy="2703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774B6-E0AF-A122-56EC-42C968480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2" y="2892151"/>
            <a:ext cx="1646813" cy="124169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847961B-5F8F-A0CC-950A-172B78726B6F}"/>
              </a:ext>
            </a:extLst>
          </p:cNvPr>
          <p:cNvSpPr/>
          <p:nvPr/>
        </p:nvSpPr>
        <p:spPr>
          <a:xfrm>
            <a:off x="5514972" y="2181066"/>
            <a:ext cx="500396" cy="710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2B2843-DD36-50D7-E756-BCE7F655A2B2}"/>
              </a:ext>
            </a:extLst>
          </p:cNvPr>
          <p:cNvCxnSpPr>
            <a:cxnSpLocks/>
          </p:cNvCxnSpPr>
          <p:nvPr/>
        </p:nvCxnSpPr>
        <p:spPr>
          <a:xfrm flipH="1">
            <a:off x="5842804" y="3834994"/>
            <a:ext cx="172563" cy="126398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DA523F-7701-860A-F7E7-C6F8E947A95E}"/>
              </a:ext>
            </a:extLst>
          </p:cNvPr>
          <p:cNvCxnSpPr>
            <a:cxnSpLocks/>
          </p:cNvCxnSpPr>
          <p:nvPr/>
        </p:nvCxnSpPr>
        <p:spPr>
          <a:xfrm>
            <a:off x="6575421" y="3630242"/>
            <a:ext cx="1682624" cy="54956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B03986-59D8-6CC3-BE9C-406EB44AE764}"/>
              </a:ext>
            </a:extLst>
          </p:cNvPr>
          <p:cNvCxnSpPr>
            <a:cxnSpLocks/>
          </p:cNvCxnSpPr>
          <p:nvPr/>
        </p:nvCxnSpPr>
        <p:spPr>
          <a:xfrm>
            <a:off x="6811774" y="1819275"/>
            <a:ext cx="1567945" cy="0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lumMod val="6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2F2A2A9-847B-62FC-5B7B-1C564C75B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38" y="4478938"/>
            <a:ext cx="1880218" cy="18802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820E28-0A9B-442F-65FB-80F4FFFF8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06" y="5098982"/>
            <a:ext cx="882596" cy="9436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4D0E692-8839-3342-AAB1-9D9564491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48" y="3210205"/>
            <a:ext cx="2143125" cy="214312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91CAB0-B8CF-9C35-B8BC-A13BA97E6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31" y="4823732"/>
            <a:ext cx="1591688" cy="105919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8D1A8-F64D-A015-05E0-CBB72AA00DEE}"/>
              </a:ext>
            </a:extLst>
          </p:cNvPr>
          <p:cNvCxnSpPr>
            <a:cxnSpLocks/>
          </p:cNvCxnSpPr>
          <p:nvPr/>
        </p:nvCxnSpPr>
        <p:spPr>
          <a:xfrm>
            <a:off x="6349197" y="3736046"/>
            <a:ext cx="877669" cy="117448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25BC1-6EE9-89EE-678C-89342F25412B}"/>
              </a:ext>
            </a:extLst>
          </p:cNvPr>
          <p:cNvCxnSpPr>
            <a:cxnSpLocks/>
          </p:cNvCxnSpPr>
          <p:nvPr/>
        </p:nvCxnSpPr>
        <p:spPr>
          <a:xfrm flipH="1">
            <a:off x="4588873" y="4022077"/>
            <a:ext cx="922240" cy="88845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lumMod val="6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273FAB8-22F3-3507-A986-4B493275E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19" y="1234636"/>
            <a:ext cx="1231900" cy="1231900"/>
          </a:xfrm>
          <a:prstGeom prst="rect">
            <a:avLst/>
          </a:prstGeom>
        </p:spPr>
      </p:pic>
      <p:sp>
        <p:nvSpPr>
          <p:cNvPr id="67" name="Oval 66" descr="4545">
            <a:extLst>
              <a:ext uri="{FF2B5EF4-FFF2-40B4-BE49-F238E27FC236}">
                <a16:creationId xmlns:a16="http://schemas.microsoft.com/office/drawing/2014/main" id="{81A79195-DBD6-DEE3-9F20-851B12B595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31252" y="1676241"/>
            <a:ext cx="1221323" cy="504825"/>
          </a:xfrm>
          <a:prstGeom prst="ellipse">
            <a:avLst/>
          </a:prstGeom>
          <a:solidFill>
            <a:schemeClr val="dk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6B05A4-EC70-FF86-1516-4A5473E285F0}"/>
              </a:ext>
            </a:extLst>
          </p:cNvPr>
          <p:cNvSpPr txBox="1"/>
          <p:nvPr/>
        </p:nvSpPr>
        <p:spPr>
          <a:xfrm>
            <a:off x="3433664" y="1755750"/>
            <a:ext cx="90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HOST</a:t>
            </a:r>
            <a:endParaRPr lang="en-IN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9" name="Oval 68" descr="4545">
            <a:extLst>
              <a:ext uri="{FF2B5EF4-FFF2-40B4-BE49-F238E27FC236}">
                <a16:creationId xmlns:a16="http://schemas.microsoft.com/office/drawing/2014/main" id="{B43AEFAD-2736-1AF1-2986-68C7B99FDD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784483" y="3244843"/>
            <a:ext cx="1221323" cy="504825"/>
          </a:xfrm>
          <a:prstGeom prst="ellipse">
            <a:avLst/>
          </a:prstGeom>
          <a:solidFill>
            <a:schemeClr val="dk1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HUB</a:t>
            </a:r>
            <a:endParaRPr lang="en-IN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67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7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0B518-E5AA-8BFF-F941-744BF5A0B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A0985-A2A8-C847-F565-5C82C338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3" y="180319"/>
            <a:ext cx="10515600" cy="754548"/>
          </a:xfrm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How does USB work ?</a:t>
            </a:r>
            <a:endParaRPr lang="en-IN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13FF6B-231C-948C-38E5-3069EDEB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2" y="1005900"/>
            <a:ext cx="6571861" cy="43227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3EAB3-4DAE-76CD-018C-9AB261FB6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3200703"/>
            <a:ext cx="4432041" cy="3324031"/>
          </a:xfrm>
          <a:prstGeom prst="roundRect">
            <a:avLst>
              <a:gd name="adj" fmla="val 16667"/>
            </a:avLst>
          </a:prstGeom>
          <a:ln w="5715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0252FF-61DB-4306-CD74-B1E6F28E82AA}"/>
              </a:ext>
            </a:extLst>
          </p:cNvPr>
          <p:cNvSpPr/>
          <p:nvPr/>
        </p:nvSpPr>
        <p:spPr>
          <a:xfrm>
            <a:off x="10226351" y="5505061"/>
            <a:ext cx="513184" cy="830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283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1E1AC7-DA6E-C770-59A0-0DABD6640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265" y="-92165"/>
            <a:ext cx="12568333" cy="7101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32907-6A4D-ED2F-8B08-41967318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206" y="2700462"/>
            <a:ext cx="10515600" cy="1325563"/>
          </a:xfrm>
        </p:spPr>
        <p:txBody>
          <a:bodyPr>
            <a:noAutofit/>
          </a:bodyPr>
          <a:lstStyle/>
          <a:p>
            <a:r>
              <a:rPr 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GROUP MEMBERS :</a:t>
            </a:r>
            <a:endParaRPr lang="en-IN" sz="5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FC2B-8CDF-510E-7DB0-2E2089676BF4}"/>
              </a:ext>
            </a:extLst>
          </p:cNvPr>
          <p:cNvSpPr txBox="1"/>
          <p:nvPr/>
        </p:nvSpPr>
        <p:spPr>
          <a:xfrm>
            <a:off x="3869871" y="103819"/>
            <a:ext cx="524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TOPIC :</a:t>
            </a:r>
            <a:endParaRPr lang="en-IN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1E3F4-B908-AD4C-8E73-32C62CFF5170}"/>
              </a:ext>
            </a:extLst>
          </p:cNvPr>
          <p:cNvSpPr txBox="1"/>
          <p:nvPr/>
        </p:nvSpPr>
        <p:spPr>
          <a:xfrm>
            <a:off x="1900333" y="1019700"/>
            <a:ext cx="79434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per Black" panose="0208090404030B020404" pitchFamily="18" charset="0"/>
              </a:rPr>
              <a:t>Universal Serial Bus (USB)</a:t>
            </a:r>
            <a:endParaRPr lang="en-IN" sz="55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04751-0F23-FC4C-0E0C-134473796602}"/>
              </a:ext>
            </a:extLst>
          </p:cNvPr>
          <p:cNvSpPr txBox="1"/>
          <p:nvPr/>
        </p:nvSpPr>
        <p:spPr>
          <a:xfrm>
            <a:off x="203939" y="5206592"/>
            <a:ext cx="3041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NAME: Sushant Kumar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ROLL NO. : B43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SECTION : K23SA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REG. NO. : 12311087</a:t>
            </a:r>
          </a:p>
          <a:p>
            <a:endParaRPr lang="en-IN" sz="2000" dirty="0">
              <a:solidFill>
                <a:schemeClr val="bg1"/>
              </a:solidFill>
              <a:latin typeface="Dutch801 XBd BT" panose="020209030605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4DC35-B936-BD18-169C-42FA26ED674A}"/>
              </a:ext>
            </a:extLst>
          </p:cNvPr>
          <p:cNvSpPr txBox="1"/>
          <p:nvPr/>
        </p:nvSpPr>
        <p:spPr>
          <a:xfrm>
            <a:off x="8972938" y="5206592"/>
            <a:ext cx="297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NAME: Arjun Kumar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ROLL NO. : B72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SECTION : K23SA</a:t>
            </a:r>
          </a:p>
          <a:p>
            <a:r>
              <a:rPr lang="en-US" sz="2000" dirty="0">
                <a:solidFill>
                  <a:schemeClr val="bg1"/>
                </a:solidFill>
                <a:latin typeface="Dutch801 XBd BT" panose="02020903060505020304" pitchFamily="18" charset="0"/>
              </a:rPr>
              <a:t>REG. NO. : 12313473</a:t>
            </a:r>
          </a:p>
          <a:p>
            <a:endParaRPr lang="en-IN" sz="2000" dirty="0">
              <a:solidFill>
                <a:schemeClr val="bg1"/>
              </a:solidFill>
              <a:latin typeface="Dutch801 XBd BT" panose="02020903060505020304" pitchFamily="18" charset="0"/>
            </a:endParaRPr>
          </a:p>
          <a:p>
            <a:endParaRPr lang="en-IN" sz="2000" dirty="0">
              <a:latin typeface="Dutch801 XBd BT" panose="020209030605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A13FD5-AD8F-16F6-D9D1-571D151E206C}"/>
              </a:ext>
            </a:extLst>
          </p:cNvPr>
          <p:cNvSpPr txBox="1"/>
          <p:nvPr/>
        </p:nvSpPr>
        <p:spPr>
          <a:xfrm>
            <a:off x="5862637" y="30670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5428C8-F9DB-D110-B284-883CB28132D0}"/>
              </a:ext>
            </a:extLst>
          </p:cNvPr>
          <p:cNvSpPr txBox="1"/>
          <p:nvPr/>
        </p:nvSpPr>
        <p:spPr>
          <a:xfrm>
            <a:off x="849196" y="6812561"/>
            <a:ext cx="4920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rial Black" panose="020B0A04020102020204" pitchFamily="34" charset="0"/>
              </a:rPr>
              <a:t>W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L</a:t>
            </a:r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</a:t>
            </a:r>
            <a:r>
              <a:rPr lang="en-US" sz="6600" dirty="0">
                <a:solidFill>
                  <a:srgbClr val="00B050"/>
                </a:solidFill>
                <a:latin typeface="Arial Black" panose="020B0A04020102020204" pitchFamily="34" charset="0"/>
              </a:rPr>
              <a:t>O</a:t>
            </a:r>
            <a:r>
              <a:rPr lang="en-US" sz="6600" dirty="0">
                <a:solidFill>
                  <a:srgbClr val="0070C0"/>
                </a:solidFill>
                <a:latin typeface="Arial Black" panose="020B0A04020102020204" pitchFamily="34" charset="0"/>
              </a:rPr>
              <a:t>M</a:t>
            </a:r>
            <a:r>
              <a:rPr lang="en-US" sz="6600" dirty="0">
                <a:solidFill>
                  <a:srgbClr val="7030A0"/>
                </a:solidFill>
                <a:latin typeface="Arial Black" panose="020B0A04020102020204" pitchFamily="34" charset="0"/>
              </a:rPr>
              <a:t>E</a:t>
            </a:r>
            <a:endParaRPr lang="en-IN" sz="66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EE039-2118-3063-F31A-6487DB518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87" y="4087473"/>
            <a:ext cx="1434449" cy="1827595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6EC93E-7CF7-1C26-9AD6-92A5BDF64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521" y="4096775"/>
            <a:ext cx="1366160" cy="1901144"/>
          </a:xfrm>
          <a:prstGeom prst="ellipse">
            <a:avLst/>
          </a:prstGeom>
          <a:ln w="57150" cap="rnd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496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12083 L -0.09011 0.05417 C -0.10795 0.09352 -0.13451 0.1162 -0.16224 0.1162 C -0.19388 0.1162 -0.21888 0.09352 -0.23672 0.05417 L -0.32162 -0.12083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8518 L 0.08684 0.06875 C 0.10429 0.06574 0.12877 0.05347 0.15312 0.03588 C 0.18112 0.01597 0.20234 -0.00486 0.21614 -0.02454 L 0.28281 -0.11528 " pathEditMode="relative" rAng="20280000" ptsTypes="AAA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375E-6 -4.07407E-6 L 0.2254 -0.356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3" y="-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7" grpId="0"/>
      <p:bldP spid="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B8C36-C9F5-C017-B30D-15172A3C5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0E6C2-F361-2521-F0BA-B6F32C0E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1" y="18255"/>
            <a:ext cx="10515600" cy="132556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Dutch801 XBd BT" panose="02020903060505020304" pitchFamily="18" charset="0"/>
              </a:rPr>
              <a:t>CONTENT</a:t>
            </a:r>
            <a:endParaRPr lang="en-IN" b="1" u="sng" dirty="0">
              <a:solidFill>
                <a:srgbClr val="FF0000"/>
              </a:solidFill>
              <a:latin typeface="Dutch801 XBd BT" panose="020209030605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6E6995-E81E-6F41-C4A8-C829BD5D0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22493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Introduction of USB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Evolution of USB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Types of USB Ports &amp; their Common uses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Versions of USB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Color Coding of USB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How USB works &amp; Data transfer rate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USB in computing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USB In Mobile Devices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USB in Peripheral Devices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Advantages of USB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USB Security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USB in everyday life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Conclusion</a:t>
            </a:r>
          </a:p>
          <a:p>
            <a:pPr marL="514350" indent="-514350">
              <a:buAutoNum type="arabicPeriod"/>
            </a:pPr>
            <a:r>
              <a:rPr lang="en-IN" dirty="0">
                <a:solidFill>
                  <a:srgbClr val="00CC00"/>
                </a:solidFill>
                <a:latin typeface="Book Antiqua" panose="02040602050305030304" pitchFamily="18" charset="0"/>
                <a:ea typeface="Artifakt Element Heavy" panose="020B0B03050000020004" pitchFamily="34" charset="0"/>
              </a:rPr>
              <a:t>Questions</a:t>
            </a:r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09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7910C6-52E1-CC37-E6BB-75B19C039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65674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84000"/>
              </a:srgbClr>
            </a:outerShdw>
          </a:effectLst>
          <a:scene3d>
            <a:camera prst="orthographicFront">
              <a:rot lat="0" lon="21299999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8B490-87F3-2A25-CFA9-B670CA48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596" y="241624"/>
            <a:ext cx="6372808" cy="922499"/>
          </a:xfrm>
          <a:noFill/>
        </p:spPr>
        <p:txBody>
          <a:bodyPr>
            <a:prstTxWarp prst="textInflateTop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b="1" dirty="0">
                <a:ln w="13462">
                  <a:solidFill>
                    <a:srgbClr val="FF0000"/>
                  </a:solidFill>
                  <a:prstDash val="solid"/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Introduction of USB</a:t>
            </a:r>
            <a:endParaRPr lang="en-IN" b="1" dirty="0">
              <a:ln w="13462">
                <a:solidFill>
                  <a:srgbClr val="FF0000"/>
                </a:solidFill>
                <a:prstDash val="solid"/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555C-B171-7D4D-C7C9-9CDFD2F4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405746"/>
            <a:ext cx="10110462" cy="4929739"/>
          </a:xfrm>
          <a:gradFill flip="none" rotWithShape="1">
            <a:gsLst>
              <a:gs pos="100000">
                <a:schemeClr val="accent1">
                  <a:tint val="66000"/>
                  <a:satMod val="160000"/>
                  <a:alpha val="0"/>
                  <a:lumMod val="0"/>
                  <a:lumOff val="100000"/>
                </a:schemeClr>
              </a:gs>
              <a:gs pos="18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USB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USB stands for Universal Serial Bus.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Allow users to connect a wide variety of peripheral to a computer.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 is used to transfer data from one device to another.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Following are the examples of USB devices: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Keyboard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Printer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Scanner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Webcams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Microphones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Storage devices like </a:t>
            </a:r>
            <a:r>
              <a:rPr lang="en-US" dirty="0" err="1"/>
              <a:t>pendrives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199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95C16A-F6DA-F308-E7CE-6DD1B2B37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30" y="1133997"/>
            <a:ext cx="1889595" cy="1417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FD426-9905-3F87-D292-A8CCE10A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05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Evolution of USB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3550-7EB1-68CF-0783-56A532F4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68" y="1252149"/>
            <a:ext cx="6840310" cy="11458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Ajay V. Bhatt is an Indian-born American computer architect who defined and developed Universal Serial Bus in 1995.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2A95-D68B-64D4-DCC8-02E576BFA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5" y="3116888"/>
            <a:ext cx="3558176" cy="200703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3A4F586-785E-F592-4924-FB0F460EBE30}"/>
              </a:ext>
            </a:extLst>
          </p:cNvPr>
          <p:cNvSpPr/>
          <p:nvPr/>
        </p:nvSpPr>
        <p:spPr>
          <a:xfrm>
            <a:off x="3979904" y="3900905"/>
            <a:ext cx="761153" cy="559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988434CD-EA64-1790-DD2A-48DC34566FB6}"/>
              </a:ext>
            </a:extLst>
          </p:cNvPr>
          <p:cNvSpPr/>
          <p:nvPr/>
        </p:nvSpPr>
        <p:spPr>
          <a:xfrm>
            <a:off x="4879910" y="2644679"/>
            <a:ext cx="3445893" cy="279428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8399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Led a team of 7 Companies to develop USB standard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A840D3-ABA0-184D-4E5F-088B0311C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09" y="503708"/>
            <a:ext cx="1289956" cy="851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F9C431-D943-D55D-735D-380647609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360" y="5595199"/>
            <a:ext cx="1340924" cy="862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45D3C-81FD-202D-1FE3-A86B94138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09" y="3783656"/>
            <a:ext cx="2049918" cy="9034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709FD9-F750-4D80-3DA3-FF0068593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6" y="2363142"/>
            <a:ext cx="2079000" cy="4425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F7CA88-E95C-CE39-69EB-E0BDFAD761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26" y="3011601"/>
            <a:ext cx="1977351" cy="751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1B51F1-D478-BFC9-46D1-3C8F9C8B4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09" y="4652647"/>
            <a:ext cx="1675648" cy="942552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4E63E2F-625E-4434-8B2A-869F33107502}"/>
              </a:ext>
            </a:extLst>
          </p:cNvPr>
          <p:cNvCxnSpPr>
            <a:stCxn id="7" idx="3"/>
          </p:cNvCxnSpPr>
          <p:nvPr/>
        </p:nvCxnSpPr>
        <p:spPr>
          <a:xfrm flipV="1">
            <a:off x="8325803" y="929393"/>
            <a:ext cx="202377" cy="3096000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9D458A-9794-E8C2-33FA-485377FE79AF}"/>
              </a:ext>
            </a:extLst>
          </p:cNvPr>
          <p:cNvCxnSpPr>
            <a:cxnSpLocks/>
          </p:cNvCxnSpPr>
          <p:nvPr/>
        </p:nvCxnSpPr>
        <p:spPr>
          <a:xfrm>
            <a:off x="8512285" y="1021094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735612-7D16-F612-CD7F-D5675CC95066}"/>
              </a:ext>
            </a:extLst>
          </p:cNvPr>
          <p:cNvCxnSpPr>
            <a:cxnSpLocks/>
          </p:cNvCxnSpPr>
          <p:nvPr/>
        </p:nvCxnSpPr>
        <p:spPr>
          <a:xfrm flipV="1">
            <a:off x="8528180" y="1825058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A11CE-D75C-D27F-7063-613250120757}"/>
              </a:ext>
            </a:extLst>
          </p:cNvPr>
          <p:cNvCxnSpPr>
            <a:cxnSpLocks/>
          </p:cNvCxnSpPr>
          <p:nvPr/>
        </p:nvCxnSpPr>
        <p:spPr>
          <a:xfrm flipV="1">
            <a:off x="8522354" y="2620679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D02831-A652-8E38-B49A-F67992FEF074}"/>
              </a:ext>
            </a:extLst>
          </p:cNvPr>
          <p:cNvCxnSpPr>
            <a:cxnSpLocks/>
          </p:cNvCxnSpPr>
          <p:nvPr/>
        </p:nvCxnSpPr>
        <p:spPr>
          <a:xfrm flipV="1">
            <a:off x="8525937" y="3340530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038193-5B54-A73E-EAE6-33167628CDA2}"/>
              </a:ext>
            </a:extLst>
          </p:cNvPr>
          <p:cNvCxnSpPr>
            <a:cxnSpLocks/>
          </p:cNvCxnSpPr>
          <p:nvPr/>
        </p:nvCxnSpPr>
        <p:spPr>
          <a:xfrm flipV="1">
            <a:off x="8503787" y="4279053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9A12A60-3A8A-ADBF-CC56-B0671C4441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325803" y="4041820"/>
            <a:ext cx="196551" cy="209945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C4807C-E87C-4A17-4D37-C57BD72E071E}"/>
              </a:ext>
            </a:extLst>
          </p:cNvPr>
          <p:cNvCxnSpPr>
            <a:cxnSpLocks/>
          </p:cNvCxnSpPr>
          <p:nvPr/>
        </p:nvCxnSpPr>
        <p:spPr>
          <a:xfrm flipV="1">
            <a:off x="8488709" y="5180480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6DD11B-3379-4071-8D70-7B719FEC8DA0}"/>
              </a:ext>
            </a:extLst>
          </p:cNvPr>
          <p:cNvCxnSpPr>
            <a:cxnSpLocks/>
          </p:cNvCxnSpPr>
          <p:nvPr/>
        </p:nvCxnSpPr>
        <p:spPr>
          <a:xfrm flipV="1">
            <a:off x="8547688" y="6054698"/>
            <a:ext cx="300243" cy="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C76F4F9-0052-7780-091B-CB507B7E2001}"/>
              </a:ext>
            </a:extLst>
          </p:cNvPr>
          <p:cNvCxnSpPr>
            <a:cxnSpLocks/>
          </p:cNvCxnSpPr>
          <p:nvPr/>
        </p:nvCxnSpPr>
        <p:spPr>
          <a:xfrm>
            <a:off x="8522354" y="1825058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52F48C-9F38-52D5-8D02-A5C9EABE55A6}"/>
              </a:ext>
            </a:extLst>
          </p:cNvPr>
          <p:cNvCxnSpPr>
            <a:cxnSpLocks/>
          </p:cNvCxnSpPr>
          <p:nvPr/>
        </p:nvCxnSpPr>
        <p:spPr>
          <a:xfrm>
            <a:off x="8515672" y="2629447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3FABD90-8B41-793F-1437-6739B8412462}"/>
              </a:ext>
            </a:extLst>
          </p:cNvPr>
          <p:cNvCxnSpPr>
            <a:cxnSpLocks/>
          </p:cNvCxnSpPr>
          <p:nvPr/>
        </p:nvCxnSpPr>
        <p:spPr>
          <a:xfrm>
            <a:off x="8522354" y="3405644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EAEA886-CBBD-7635-6A54-16F282A2304D}"/>
              </a:ext>
            </a:extLst>
          </p:cNvPr>
          <p:cNvCxnSpPr>
            <a:cxnSpLocks/>
          </p:cNvCxnSpPr>
          <p:nvPr/>
        </p:nvCxnSpPr>
        <p:spPr>
          <a:xfrm>
            <a:off x="8503787" y="4279053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0BA883-3182-CA81-E4F4-3328B386D8A4}"/>
              </a:ext>
            </a:extLst>
          </p:cNvPr>
          <p:cNvCxnSpPr>
            <a:cxnSpLocks/>
          </p:cNvCxnSpPr>
          <p:nvPr/>
        </p:nvCxnSpPr>
        <p:spPr>
          <a:xfrm>
            <a:off x="8522354" y="5177193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328C59-24D2-0BF7-6C2E-14EA46F0088C}"/>
              </a:ext>
            </a:extLst>
          </p:cNvPr>
          <p:cNvCxnSpPr>
            <a:cxnSpLocks/>
          </p:cNvCxnSpPr>
          <p:nvPr/>
        </p:nvCxnSpPr>
        <p:spPr>
          <a:xfrm>
            <a:off x="8487680" y="6072235"/>
            <a:ext cx="47309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E5D039C-0BF9-222D-6965-164096B91852}"/>
              </a:ext>
            </a:extLst>
          </p:cNvPr>
          <p:cNvSpPr/>
          <p:nvPr/>
        </p:nvSpPr>
        <p:spPr>
          <a:xfrm>
            <a:off x="110030" y="5177193"/>
            <a:ext cx="3731021" cy="665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Bodoni MT" panose="02070603080606020203" pitchFamily="18" charset="0"/>
              </a:rPr>
              <a:t>Ajay V. Bhatt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68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FC1306-DE18-8C95-6653-0ECD05CD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"/>
            <a:ext cx="12192000" cy="6854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39BDB6-1D81-0851-E022-9802DFEC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3" y="223626"/>
            <a:ext cx="10515600" cy="802741"/>
          </a:xfrm>
        </p:spPr>
        <p:txBody>
          <a:bodyPr/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  <a:ea typeface="Artifakt Element Heavy" panose="020B0B03050000020004" pitchFamily="34" charset="0"/>
              </a:rPr>
              <a:t>Versions of USB</a:t>
            </a:r>
            <a:endParaRPr lang="en-I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1F3501-F681-2B7E-87BA-B25C4FBAB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355280"/>
              </p:ext>
            </p:extLst>
          </p:nvPr>
        </p:nvGraphicFramePr>
        <p:xfrm>
          <a:off x="457200" y="1253658"/>
          <a:ext cx="11000791" cy="4897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716">
                  <a:extLst>
                    <a:ext uri="{9D8B030D-6E8A-4147-A177-3AD203B41FA5}">
                      <a16:colId xmlns:a16="http://schemas.microsoft.com/office/drawing/2014/main" val="3255935799"/>
                    </a:ext>
                  </a:extLst>
                </a:gridCol>
                <a:gridCol w="2793419">
                  <a:extLst>
                    <a:ext uri="{9D8B030D-6E8A-4147-A177-3AD203B41FA5}">
                      <a16:colId xmlns:a16="http://schemas.microsoft.com/office/drawing/2014/main" val="3765632825"/>
                    </a:ext>
                  </a:extLst>
                </a:gridCol>
                <a:gridCol w="2693328">
                  <a:extLst>
                    <a:ext uri="{9D8B030D-6E8A-4147-A177-3AD203B41FA5}">
                      <a16:colId xmlns:a16="http://schemas.microsoft.com/office/drawing/2014/main" val="3413719403"/>
                    </a:ext>
                  </a:extLst>
                </a:gridCol>
                <a:gridCol w="2693328">
                  <a:extLst>
                    <a:ext uri="{9D8B030D-6E8A-4147-A177-3AD203B41FA5}">
                      <a16:colId xmlns:a16="http://schemas.microsoft.com/office/drawing/2014/main" val="1946902374"/>
                    </a:ext>
                  </a:extLst>
                </a:gridCol>
              </a:tblGrid>
              <a:tr h="55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MAX. BANDWIDTH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REALEASE 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207089"/>
                  </a:ext>
                </a:extLst>
              </a:tr>
              <a:tr h="5272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1.0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January, 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7735"/>
                  </a:ext>
                </a:extLst>
              </a:tr>
              <a:tr h="5272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1.1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Speed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August, 1998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942863"/>
                  </a:ext>
                </a:extLst>
              </a:tr>
              <a:tr h="5272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2.0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Speed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April, 2000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51863"/>
                  </a:ext>
                </a:extLst>
              </a:tr>
              <a:tr h="5272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Super Speed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Gbps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November, 2008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94101"/>
                  </a:ext>
                </a:extLst>
              </a:tr>
              <a:tr h="55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3.1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Super Speed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Gbps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July, 2013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904899"/>
                  </a:ext>
                </a:extLst>
              </a:tr>
              <a:tr h="55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3.2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Gbps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August, 2017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7760"/>
                  </a:ext>
                </a:extLst>
              </a:tr>
              <a:tr h="55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Gbps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6794"/>
                  </a:ext>
                </a:extLst>
              </a:tr>
              <a:tr h="55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 4 version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0 Gbps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91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702C0B-DE23-02CA-1E84-CE00C83D1B16}"/>
              </a:ext>
            </a:extLst>
          </p:cNvPr>
          <p:cNvSpPr txBox="1"/>
          <p:nvPr/>
        </p:nvSpPr>
        <p:spPr>
          <a:xfrm>
            <a:off x="8490858" y="6313030"/>
            <a:ext cx="332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 Represents “ Super Speed ”</a:t>
            </a:r>
          </a:p>
        </p:txBody>
      </p:sp>
    </p:spTree>
    <p:extLst>
      <p:ext uri="{BB962C8B-B14F-4D97-AF65-F5344CB8AC3E}">
        <p14:creationId xmlns:p14="http://schemas.microsoft.com/office/powerpoint/2010/main" val="341979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A7AB61-B58B-DEBD-6504-3C30CB7F68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89F9-84AC-A9EE-FAE5-C6A58C5E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0"/>
            <a:ext cx="10134600" cy="959821"/>
          </a:xfrm>
        </p:spPr>
        <p:txBody>
          <a:bodyPr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Algerian" panose="04020705040A02060702" pitchFamily="82" charset="0"/>
                <a:ea typeface="Artifakt Element Black" panose="020B0A03050000020004" pitchFamily="34" charset="0"/>
              </a:rPr>
              <a:t>Types of USB Cables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Algerian" panose="04020705040A02060702" pitchFamily="82" charset="0"/>
              <a:ea typeface="Artifakt Element Black" panose="020B0A030500000200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E5F683-9AD4-224D-88AB-FA2279D80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59581"/>
              </p:ext>
            </p:extLst>
          </p:nvPr>
        </p:nvGraphicFramePr>
        <p:xfrm>
          <a:off x="716902" y="967920"/>
          <a:ext cx="10853057" cy="5053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423">
                  <a:extLst>
                    <a:ext uri="{9D8B030D-6E8A-4147-A177-3AD203B41FA5}">
                      <a16:colId xmlns:a16="http://schemas.microsoft.com/office/drawing/2014/main" val="274487834"/>
                    </a:ext>
                  </a:extLst>
                </a:gridCol>
                <a:gridCol w="1132492">
                  <a:extLst>
                    <a:ext uri="{9D8B030D-6E8A-4147-A177-3AD203B41FA5}">
                      <a16:colId xmlns:a16="http://schemas.microsoft.com/office/drawing/2014/main" val="4114307736"/>
                    </a:ext>
                  </a:extLst>
                </a:gridCol>
                <a:gridCol w="2135028">
                  <a:extLst>
                    <a:ext uri="{9D8B030D-6E8A-4147-A177-3AD203B41FA5}">
                      <a16:colId xmlns:a16="http://schemas.microsoft.com/office/drawing/2014/main" val="3447628282"/>
                    </a:ext>
                  </a:extLst>
                </a:gridCol>
                <a:gridCol w="2367096">
                  <a:extLst>
                    <a:ext uri="{9D8B030D-6E8A-4147-A177-3AD203B41FA5}">
                      <a16:colId xmlns:a16="http://schemas.microsoft.com/office/drawing/2014/main" val="1229858393"/>
                    </a:ext>
                  </a:extLst>
                </a:gridCol>
                <a:gridCol w="3054018">
                  <a:extLst>
                    <a:ext uri="{9D8B030D-6E8A-4147-A177-3AD203B41FA5}">
                      <a16:colId xmlns:a16="http://schemas.microsoft.com/office/drawing/2014/main" val="2189000947"/>
                    </a:ext>
                  </a:extLst>
                </a:gridCol>
              </a:tblGrid>
              <a:tr h="8463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Bodoni MT" panose="02070603080606020203" pitchFamily="18" charset="0"/>
                        </a:rPr>
                        <a:t>USB TYPE</a:t>
                      </a:r>
                      <a:endParaRPr lang="en-IN" sz="1800" b="1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Bodoni MT" panose="02070603080606020203" pitchFamily="18" charset="0"/>
                        </a:rPr>
                        <a:t>NUMBER OF PINS</a:t>
                      </a:r>
                      <a:endParaRPr lang="en-IN" sz="1800" b="1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Bodoni MT" panose="02070603080606020203" pitchFamily="18" charset="0"/>
                        </a:rPr>
                        <a:t>VERSION SUPORTED</a:t>
                      </a:r>
                      <a:endParaRPr lang="en-IN" sz="1800" b="1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Bodoni MT" panose="02070603080606020203" pitchFamily="18" charset="0"/>
                        </a:rPr>
                        <a:t>MAXIMUM SPEEDS</a:t>
                      </a:r>
                      <a:endParaRPr lang="en-IN" sz="1800" b="1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Bodoni MT" panose="02070603080606020203" pitchFamily="18" charset="0"/>
                        </a:rPr>
                        <a:t>USED IN</a:t>
                      </a:r>
                      <a:endParaRPr lang="en-IN" sz="1800" b="1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18209"/>
                  </a:ext>
                </a:extLst>
              </a:tr>
              <a:tr h="6714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Type A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2.0,  3.0,  3.1,  3.2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Mbps, 5 Gbps, 10 Gbps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Computers, tablets, television sets, flash drives, keyboards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96797"/>
                  </a:ext>
                </a:extLst>
              </a:tr>
              <a:tr h="61707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Type B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2.0,  3.0,  3.1 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Mbps, 5 Gbps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Printers, Scanners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477844"/>
                  </a:ext>
                </a:extLst>
              </a:tr>
              <a:tr h="6714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Type C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24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2.0,  3.0,  3.1,  3.2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Mbps, 5 Gbps, 10 Gbps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Smartphones, headphones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74355"/>
                  </a:ext>
                </a:extLst>
              </a:tr>
              <a:tr h="6714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Mini A&amp;B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5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2.0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Digital camera, computer peripherals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6086"/>
                  </a:ext>
                </a:extLst>
              </a:tr>
              <a:tr h="9591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Micro A&amp;B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5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2.0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Smartphones, computer peripherals, video game controllers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79468"/>
                  </a:ext>
                </a:extLst>
              </a:tr>
              <a:tr h="61707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Lightening Cables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8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3.0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odoni MT" panose="02070603080606020203" pitchFamily="18" charset="0"/>
                        </a:rPr>
                        <a:t>480 Mbps, 5 Gbps</a:t>
                      </a:r>
                      <a:endParaRPr lang="en-IN" sz="1800" b="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IN" sz="1800" b="0" dirty="0">
                          <a:effectLst/>
                          <a:latin typeface="Bodoni MT" panose="02070603080606020203" pitchFamily="18" charset="0"/>
                        </a:rPr>
                        <a:t>Apple’s devices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1719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3691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F77067E-2595-3434-240C-1B6C7DBC3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5D3BF-C209-6C81-F0EF-7BEF1E79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05273"/>
            <a:ext cx="10515600" cy="774441"/>
          </a:xfrm>
        </p:spPr>
        <p:txBody>
          <a:bodyPr/>
          <a:lstStyle/>
          <a:p>
            <a:pPr algn="ctr"/>
            <a:r>
              <a:rPr lang="en-US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Types of USB Cables &amp; Their Uses</a:t>
            </a:r>
            <a:endParaRPr lang="en-I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75D599-897A-0979-F286-6DBE9C64D7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095620"/>
              </p:ext>
            </p:extLst>
          </p:nvPr>
        </p:nvGraphicFramePr>
        <p:xfrm>
          <a:off x="317241" y="1268962"/>
          <a:ext cx="11504645" cy="518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8747F09-DA6C-DBAF-12F3-A9056F3232AE}"/>
              </a:ext>
            </a:extLst>
          </p:cNvPr>
          <p:cNvSpPr txBox="1"/>
          <p:nvPr/>
        </p:nvSpPr>
        <p:spPr>
          <a:xfrm>
            <a:off x="707571" y="4325158"/>
            <a:ext cx="3369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</a:t>
            </a:r>
            <a:r>
              <a:rPr lang="en-IN" sz="160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2.0,  3.0,  3.1,  3.2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Maximum Speed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480 Mbps, 5 Gbps, 10 Gbps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Used in 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Computers, tablets, television sets, flash drives, keyboards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E70F9-01A3-D793-86DA-116BF6BDAEB5}"/>
              </a:ext>
            </a:extLst>
          </p:cNvPr>
          <p:cNvSpPr txBox="1"/>
          <p:nvPr/>
        </p:nvSpPr>
        <p:spPr>
          <a:xfrm>
            <a:off x="4453034" y="4325158"/>
            <a:ext cx="32859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2.0,  3.0,  3.1</a:t>
            </a:r>
            <a:endParaRPr lang="en-I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 Maximum Speed :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480 Mbps, 5 Gbps</a:t>
            </a:r>
            <a:endParaRPr lang="en-I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Used in 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Printers and Scanners</a:t>
            </a:r>
            <a:endParaRPr lang="en-I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B14B6-1775-C223-AEB2-E8EB592602A3}"/>
              </a:ext>
            </a:extLst>
          </p:cNvPr>
          <p:cNvSpPr txBox="1"/>
          <p:nvPr/>
        </p:nvSpPr>
        <p:spPr>
          <a:xfrm>
            <a:off x="8201608" y="4325158"/>
            <a:ext cx="3200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</a:t>
            </a:r>
            <a:r>
              <a:rPr lang="en-IN" sz="160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2.0,  3.0,  3.1,  3.2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Maximum Speed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480 Mbps, 5 Gbps, 10 Gbps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Used in 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Smartphones, Headphones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73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3564A1-364F-C9C9-2F90-5B14EE69E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620C0-55FD-FCD3-DB66-C71D879A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89" y="102637"/>
            <a:ext cx="9273817" cy="7184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Types of USB Cables &amp; Their Uses</a:t>
            </a:r>
            <a:endParaRPr lang="en-IN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6AD933-3498-8465-017B-B21D522EA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411976"/>
              </p:ext>
            </p:extLst>
          </p:nvPr>
        </p:nvGraphicFramePr>
        <p:xfrm>
          <a:off x="494522" y="923731"/>
          <a:ext cx="11178074" cy="5402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0270CF4-A864-F2D8-5C1B-D2EE5A8EFA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5" y="1315616"/>
            <a:ext cx="3160454" cy="198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FAD6-5914-B355-1E13-3A796008C04B}"/>
              </a:ext>
            </a:extLst>
          </p:cNvPr>
          <p:cNvSpPr txBox="1"/>
          <p:nvPr/>
        </p:nvSpPr>
        <p:spPr>
          <a:xfrm>
            <a:off x="982339" y="4164741"/>
            <a:ext cx="30484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</a:t>
            </a:r>
            <a:r>
              <a:rPr lang="en-IN" sz="1600" b="1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60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Maximum Speed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480 Mbps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Used in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Bodoni MT" panose="02070603080606020203" pitchFamily="18" charset="0"/>
                <a:cs typeface="Arial" panose="020B0604020202020204" pitchFamily="34" charset="0"/>
              </a:rPr>
              <a:t>Digital camera, computer peripherals</a:t>
            </a:r>
            <a:endParaRPr lang="en-IN" sz="2000" b="0" dirty="0">
              <a:latin typeface="Bodoni MT" panose="02070603080606020203" pitchFamily="18" charset="0"/>
              <a:cs typeface="Arial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033B3-1B55-0F37-7DA0-97DA2FDA298F}"/>
              </a:ext>
            </a:extLst>
          </p:cNvPr>
          <p:cNvSpPr txBox="1"/>
          <p:nvPr/>
        </p:nvSpPr>
        <p:spPr>
          <a:xfrm>
            <a:off x="4497355" y="4353733"/>
            <a:ext cx="3048486" cy="2215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DDAC4-BB72-5635-0A44-CD75F06ED21A}"/>
              </a:ext>
            </a:extLst>
          </p:cNvPr>
          <p:cNvSpPr txBox="1"/>
          <p:nvPr/>
        </p:nvSpPr>
        <p:spPr>
          <a:xfrm>
            <a:off x="4624630" y="4214747"/>
            <a:ext cx="29178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</a:t>
            </a:r>
            <a:r>
              <a:rPr lang="en-IN" sz="1600" b="1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60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Maximum Speed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480 Mbps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Used in 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Bodoni MT" panose="02070603080606020203" pitchFamily="18" charset="0"/>
                <a:ea typeface="+mn-ea"/>
                <a:cs typeface="+mn-cs"/>
              </a:rPr>
              <a:t>Smartphones, computer peripherals, video game controllers</a:t>
            </a:r>
            <a:endParaRPr lang="en-IN" sz="2000" b="0" dirty="0">
              <a:latin typeface="Bodoni MT" panose="02070603080606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A0963-DB61-DF65-E777-A1C76A5A40B3}"/>
              </a:ext>
            </a:extLst>
          </p:cNvPr>
          <p:cNvSpPr txBox="1"/>
          <p:nvPr/>
        </p:nvSpPr>
        <p:spPr>
          <a:xfrm>
            <a:off x="8136292" y="4715371"/>
            <a:ext cx="316069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7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Pins : </a:t>
            </a:r>
            <a:r>
              <a:rPr lang="en-IN" sz="1700" b="1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70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Versions Supported 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3.0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Maximum Speed 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480 Mbps, 5 Gbps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Used in :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900" b="0" dirty="0">
                <a:effectLst/>
                <a:latin typeface="Bodoni MT" panose="02070603080606020203" pitchFamily="18" charset="0"/>
              </a:rPr>
              <a:t>Apple’s devices</a:t>
            </a:r>
          </a:p>
          <a:p>
            <a:endParaRPr lang="en-I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45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9|1.9|1.6|0.8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.2|0.7|0.6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|0.8|0.5|0.8|0.7|0.8|1|0.9|1.2|1|0.7|1.1|1.7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2|1.2|2.2|1.1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1|0.7|0.7|0.4|0.5|0.6|0.4|0.4|0.3|0.3|0.3|0.3|0.3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0.6|0.4|0.3|0.3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1.3|0.7|0.6|0.8|0.4|0.6|0.6|0.4|0.3|0.6|0.6|0.5|0.6|1.2|0.7|0.7|0.5|0.6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8|1.4|2.6|2.3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668</Words>
  <Application>Microsoft Office PowerPoint</Application>
  <PresentationFormat>Widescreen</PresentationFormat>
  <Paragraphs>169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Algerian</vt:lpstr>
      <vt:lpstr>Arial</vt:lpstr>
      <vt:lpstr>Arial Black</vt:lpstr>
      <vt:lpstr>Baskerville Old Face</vt:lpstr>
      <vt:lpstr>Bodoni MT</vt:lpstr>
      <vt:lpstr>Book Antiqua</vt:lpstr>
      <vt:lpstr>Calibri</vt:lpstr>
      <vt:lpstr>Calibri Light</vt:lpstr>
      <vt:lpstr>Cooper Black</vt:lpstr>
      <vt:lpstr>Dutch801 XBd BT</vt:lpstr>
      <vt:lpstr>Gill Sans Ultra Bold</vt:lpstr>
      <vt:lpstr>Wingdings</vt:lpstr>
      <vt:lpstr>Office Theme</vt:lpstr>
      <vt:lpstr>PowerPoint Presentation</vt:lpstr>
      <vt:lpstr>GROUP MEMBERS :</vt:lpstr>
      <vt:lpstr>CONTENT</vt:lpstr>
      <vt:lpstr>Introduction of USB</vt:lpstr>
      <vt:lpstr>Evolution of USB</vt:lpstr>
      <vt:lpstr>Versions of USB</vt:lpstr>
      <vt:lpstr>Types of USB Cables</vt:lpstr>
      <vt:lpstr>Types of USB Cables &amp; Their Uses</vt:lpstr>
      <vt:lpstr>Types of USB Cables &amp; Their Uses</vt:lpstr>
      <vt:lpstr>Overview of Ports in devices</vt:lpstr>
      <vt:lpstr>Color Coding Of USB Ports</vt:lpstr>
      <vt:lpstr>How USB Works ?</vt:lpstr>
      <vt:lpstr>PowerPoint Presentation</vt:lpstr>
      <vt:lpstr>How does USB work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 KUMAR</dc:creator>
  <cp:lastModifiedBy>SUSHANT KUMAR</cp:lastModifiedBy>
  <cp:revision>21</cp:revision>
  <dcterms:created xsi:type="dcterms:W3CDTF">2023-09-18T20:54:21Z</dcterms:created>
  <dcterms:modified xsi:type="dcterms:W3CDTF">2023-09-21T19:13:58Z</dcterms:modified>
</cp:coreProperties>
</file>